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9"/>
  </p:notesMasterIdLst>
  <p:sldIdLst>
    <p:sldId id="256" r:id="rId2"/>
    <p:sldId id="258" r:id="rId3"/>
    <p:sldId id="260" r:id="rId4"/>
    <p:sldId id="263" r:id="rId5"/>
    <p:sldId id="266" r:id="rId6"/>
    <p:sldId id="268" r:id="rId7"/>
    <p:sldId id="269" r:id="rId8"/>
  </p:sldIdLst>
  <p:sldSz cx="9144000" cy="5143500" type="screen16x9"/>
  <p:notesSz cx="6858000" cy="9144000"/>
  <p:embeddedFontLst>
    <p:embeddedFont>
      <p:font typeface="Bebas Neue" panose="020B0606020202050201" pitchFamily="34" charset="0"/>
      <p:regular r:id="rId10"/>
    </p:embeddedFont>
    <p:embeddedFont>
      <p:font typeface="Poppins" panose="00000500000000000000" pitchFamily="2" charset="0"/>
      <p:regular r:id="rId11"/>
      <p:bold r:id="rId12"/>
      <p:italic r:id="rId13"/>
      <p:boldItalic r:id="rId14"/>
    </p:embeddedFont>
    <p:embeddedFont>
      <p:font typeface="Space Mono"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82B09E2-2B63-4C9D-9450-2139A0C99E34}">
  <a:tblStyle styleId="{382B09E2-2B63-4C9D-9450-2139A0C99E3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1380" y="6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ableStyles" Target="tableStyles.xml"/></Relationships>
</file>

<file path=ppt/media/image1.png>
</file>

<file path=ppt/media/image2.png>
</file>

<file path=ppt/media/image3.jp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2cf76f911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2cf76f911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1fba705b9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1fba705b9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2d0ae1d4a1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2d0ae1d4a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12d0ae1d4a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12d0ae1d4a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12d0ae1d4a1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12d0ae1d4a1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2d0ae1d4a1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12d0ae1d4a1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2d0ae1d4a1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12d0ae1d4a1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9095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5100" y="1043713"/>
            <a:ext cx="7708500" cy="10269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5200"/>
              <a:buN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5100" y="2608275"/>
            <a:ext cx="2848800" cy="1250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20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715100" y="468113"/>
            <a:ext cx="1227900" cy="133800"/>
          </a:xfrm>
          <a:prstGeom prst="rect">
            <a:avLst/>
          </a:prstGeom>
        </p:spPr>
        <p:txBody>
          <a:bodyPr spcFirstLastPara="1" wrap="square" lIns="91425" tIns="91425" rIns="91425" bIns="91425" anchor="ctr" anchorCtr="0">
            <a:noAutofit/>
          </a:bodyPr>
          <a:lstStyle>
            <a:lvl1pPr lvl="0">
              <a:spcBef>
                <a:spcPts val="0"/>
              </a:spcBef>
              <a:spcAft>
                <a:spcPts val="0"/>
              </a:spcAft>
              <a:buSzPts val="1400"/>
              <a:buNone/>
              <a:defRPr sz="1000">
                <a:latin typeface="Space Mono"/>
                <a:ea typeface="Space Mono"/>
                <a:cs typeface="Space Mono"/>
                <a:sym typeface="Space Mono"/>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txBox="1">
            <a:spLocks noGrp="1"/>
          </p:cNvSpPr>
          <p:nvPr>
            <p:ph type="subTitle" idx="3"/>
          </p:nvPr>
        </p:nvSpPr>
        <p:spPr>
          <a:xfrm>
            <a:off x="5488600" y="468113"/>
            <a:ext cx="1520100" cy="133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Space Mono"/>
                <a:ea typeface="Space Mono"/>
                <a:cs typeface="Space Mono"/>
                <a:sym typeface="Space Mon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 name="Google Shape;13;p2"/>
          <p:cNvSpPr txBox="1">
            <a:spLocks noGrp="1"/>
          </p:cNvSpPr>
          <p:nvPr>
            <p:ph type="subTitle" idx="4"/>
          </p:nvPr>
        </p:nvSpPr>
        <p:spPr>
          <a:xfrm>
            <a:off x="7393050" y="468113"/>
            <a:ext cx="1035600" cy="133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Space Mono"/>
                <a:ea typeface="Space Mono"/>
                <a:cs typeface="Space Mono"/>
                <a:sym typeface="Space Mon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subTitle" idx="1"/>
          </p:nvPr>
        </p:nvSpPr>
        <p:spPr>
          <a:xfrm>
            <a:off x="1515485" y="1383047"/>
            <a:ext cx="3009000" cy="456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400"/>
              <a:buFont typeface="Bebas Neue"/>
              <a:buNone/>
              <a:defRPr sz="2000">
                <a:solidFill>
                  <a:schemeClr val="dk1"/>
                </a:solidFill>
                <a:latin typeface="Space Mono"/>
                <a:ea typeface="Space Mono"/>
                <a:cs typeface="Space Mono"/>
                <a:sym typeface="Space Mon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8" name="Google Shape;28;p5"/>
          <p:cNvSpPr txBox="1">
            <a:spLocks noGrp="1"/>
          </p:cNvSpPr>
          <p:nvPr>
            <p:ph type="subTitle" idx="2"/>
          </p:nvPr>
        </p:nvSpPr>
        <p:spPr>
          <a:xfrm>
            <a:off x="1515490" y="3169422"/>
            <a:ext cx="3009000" cy="456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Space Mono"/>
                <a:ea typeface="Space Mono"/>
                <a:cs typeface="Space Mono"/>
                <a:sym typeface="Space Mono"/>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9" name="Google Shape;29;p5"/>
          <p:cNvSpPr txBox="1">
            <a:spLocks noGrp="1"/>
          </p:cNvSpPr>
          <p:nvPr>
            <p:ph type="subTitle" idx="3"/>
          </p:nvPr>
        </p:nvSpPr>
        <p:spPr>
          <a:xfrm>
            <a:off x="1515485" y="1880997"/>
            <a:ext cx="3009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1515490" y="3667372"/>
            <a:ext cx="3009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32" name="Google Shape;32;p5"/>
          <p:cNvCxnSpPr/>
          <p:nvPr/>
        </p:nvCxnSpPr>
        <p:spPr>
          <a:xfrm>
            <a:off x="6150" y="4820700"/>
            <a:ext cx="9131700" cy="0"/>
          </a:xfrm>
          <a:prstGeom prst="straightConnector1">
            <a:avLst/>
          </a:prstGeom>
          <a:noFill/>
          <a:ln w="9525" cap="flat" cmpd="sng">
            <a:solidFill>
              <a:schemeClr val="dk1"/>
            </a:solidFill>
            <a:prstDash val="solid"/>
            <a:round/>
            <a:headEnd type="none" w="med" len="med"/>
            <a:tailEnd type="none" w="med" len="med"/>
          </a:ln>
        </p:spPr>
      </p:cxnSp>
      <p:cxnSp>
        <p:nvCxnSpPr>
          <p:cNvPr id="33" name="Google Shape;33;p5"/>
          <p:cNvCxnSpPr/>
          <p:nvPr/>
        </p:nvCxnSpPr>
        <p:spPr>
          <a:xfrm>
            <a:off x="0" y="322413"/>
            <a:ext cx="9139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4278400" y="458299"/>
            <a:ext cx="4150500" cy="1041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 name="Google Shape;40;p7"/>
          <p:cNvSpPr txBox="1">
            <a:spLocks noGrp="1"/>
          </p:cNvSpPr>
          <p:nvPr>
            <p:ph type="body" idx="1"/>
          </p:nvPr>
        </p:nvSpPr>
        <p:spPr>
          <a:xfrm>
            <a:off x="4278275" y="1710900"/>
            <a:ext cx="4150500" cy="2264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cxnSp>
        <p:nvCxnSpPr>
          <p:cNvPr id="41" name="Google Shape;41;p7"/>
          <p:cNvCxnSpPr/>
          <p:nvPr/>
        </p:nvCxnSpPr>
        <p:spPr>
          <a:xfrm>
            <a:off x="6150" y="4820700"/>
            <a:ext cx="9131700" cy="0"/>
          </a:xfrm>
          <a:prstGeom prst="straightConnector1">
            <a:avLst/>
          </a:prstGeom>
          <a:noFill/>
          <a:ln w="9525" cap="flat" cmpd="sng">
            <a:solidFill>
              <a:schemeClr val="dk1"/>
            </a:solidFill>
            <a:prstDash val="solid"/>
            <a:round/>
            <a:headEnd type="none" w="med" len="med"/>
            <a:tailEnd type="none" w="med" len="med"/>
          </a:ln>
        </p:spPr>
      </p:cxnSp>
      <p:cxnSp>
        <p:nvCxnSpPr>
          <p:cNvPr id="42" name="Google Shape;42;p7"/>
          <p:cNvCxnSpPr/>
          <p:nvPr/>
        </p:nvCxnSpPr>
        <p:spPr>
          <a:xfrm>
            <a:off x="0" y="322413"/>
            <a:ext cx="9139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63"/>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4"/>
        <p:cNvGrpSpPr/>
        <p:nvPr/>
      </p:nvGrpSpPr>
      <p:grpSpPr>
        <a:xfrm>
          <a:off x="0" y="0"/>
          <a:ext cx="0" cy="0"/>
          <a:chOff x="0" y="0"/>
          <a:chExt cx="0" cy="0"/>
        </a:xfrm>
      </p:grpSpPr>
      <p:sp>
        <p:nvSpPr>
          <p:cNvPr id="65" name="Google Shape;65;p13"/>
          <p:cNvSpPr txBox="1">
            <a:spLocks noGrp="1"/>
          </p:cNvSpPr>
          <p:nvPr>
            <p:ph type="title" hasCustomPrompt="1"/>
          </p:nvPr>
        </p:nvSpPr>
        <p:spPr>
          <a:xfrm>
            <a:off x="712588" y="1244750"/>
            <a:ext cx="1565400" cy="334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a:spLocks noGrp="1"/>
          </p:cNvSpPr>
          <p:nvPr>
            <p:ph type="subTitle" idx="1"/>
          </p:nvPr>
        </p:nvSpPr>
        <p:spPr>
          <a:xfrm>
            <a:off x="712600" y="2257100"/>
            <a:ext cx="2599200" cy="470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7" name="Google Shape;67;p13"/>
          <p:cNvSpPr txBox="1">
            <a:spLocks noGrp="1"/>
          </p:cNvSpPr>
          <p:nvPr>
            <p:ph type="title" idx="2" hasCustomPrompt="1"/>
          </p:nvPr>
        </p:nvSpPr>
        <p:spPr>
          <a:xfrm>
            <a:off x="3573525" y="1244900"/>
            <a:ext cx="1464300" cy="334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a:spLocks noGrp="1"/>
          </p:cNvSpPr>
          <p:nvPr>
            <p:ph type="subTitle" idx="3"/>
          </p:nvPr>
        </p:nvSpPr>
        <p:spPr>
          <a:xfrm>
            <a:off x="3573528" y="2257104"/>
            <a:ext cx="2599200" cy="470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 name="Google Shape;69;p13"/>
          <p:cNvSpPr txBox="1">
            <a:spLocks noGrp="1"/>
          </p:cNvSpPr>
          <p:nvPr>
            <p:ph type="title" idx="4" hasCustomPrompt="1"/>
          </p:nvPr>
        </p:nvSpPr>
        <p:spPr>
          <a:xfrm>
            <a:off x="712588" y="3029338"/>
            <a:ext cx="1467000" cy="334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subTitle" idx="5"/>
          </p:nvPr>
        </p:nvSpPr>
        <p:spPr>
          <a:xfrm>
            <a:off x="712600" y="4059400"/>
            <a:ext cx="2599200" cy="470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 name="Google Shape;71;p13"/>
          <p:cNvSpPr txBox="1">
            <a:spLocks noGrp="1"/>
          </p:cNvSpPr>
          <p:nvPr>
            <p:ph type="title" idx="6" hasCustomPrompt="1"/>
          </p:nvPr>
        </p:nvSpPr>
        <p:spPr>
          <a:xfrm>
            <a:off x="3573525" y="3029338"/>
            <a:ext cx="1464300" cy="334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subTitle" idx="7"/>
          </p:nvPr>
        </p:nvSpPr>
        <p:spPr>
          <a:xfrm>
            <a:off x="3573528" y="4059400"/>
            <a:ext cx="2599200" cy="470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3" name="Google Shape;73;p13"/>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4" name="Google Shape;74;p13"/>
          <p:cNvSpPr txBox="1">
            <a:spLocks noGrp="1"/>
          </p:cNvSpPr>
          <p:nvPr>
            <p:ph type="subTitle" idx="9"/>
          </p:nvPr>
        </p:nvSpPr>
        <p:spPr>
          <a:xfrm>
            <a:off x="712588" y="1675925"/>
            <a:ext cx="2599200" cy="396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Space Mono"/>
                <a:ea typeface="Space Mono"/>
                <a:cs typeface="Space Mono"/>
                <a:sym typeface="Space Mon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5" name="Google Shape;75;p13"/>
          <p:cNvSpPr txBox="1">
            <a:spLocks noGrp="1"/>
          </p:cNvSpPr>
          <p:nvPr>
            <p:ph type="subTitle" idx="13"/>
          </p:nvPr>
        </p:nvSpPr>
        <p:spPr>
          <a:xfrm>
            <a:off x="3573525" y="1676050"/>
            <a:ext cx="2599200" cy="396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Space Mono"/>
                <a:ea typeface="Space Mono"/>
                <a:cs typeface="Space Mono"/>
                <a:sym typeface="Space Mon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6" name="Google Shape;76;p13"/>
          <p:cNvSpPr txBox="1">
            <a:spLocks noGrp="1"/>
          </p:cNvSpPr>
          <p:nvPr>
            <p:ph type="subTitle" idx="14"/>
          </p:nvPr>
        </p:nvSpPr>
        <p:spPr>
          <a:xfrm>
            <a:off x="712588" y="3472950"/>
            <a:ext cx="2599200" cy="396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Space Mono"/>
                <a:ea typeface="Space Mono"/>
                <a:cs typeface="Space Mono"/>
                <a:sym typeface="Space Mon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7" name="Google Shape;77;p13"/>
          <p:cNvSpPr txBox="1">
            <a:spLocks noGrp="1"/>
          </p:cNvSpPr>
          <p:nvPr>
            <p:ph type="subTitle" idx="15"/>
          </p:nvPr>
        </p:nvSpPr>
        <p:spPr>
          <a:xfrm>
            <a:off x="3573525" y="3472925"/>
            <a:ext cx="2599200" cy="396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Space Mono"/>
                <a:ea typeface="Space Mono"/>
                <a:cs typeface="Space Mono"/>
                <a:sym typeface="Space Mon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cxnSp>
        <p:nvCxnSpPr>
          <p:cNvPr id="78" name="Google Shape;78;p13"/>
          <p:cNvCxnSpPr/>
          <p:nvPr/>
        </p:nvCxnSpPr>
        <p:spPr>
          <a:xfrm>
            <a:off x="6150" y="4820700"/>
            <a:ext cx="9131700" cy="0"/>
          </a:xfrm>
          <a:prstGeom prst="straightConnector1">
            <a:avLst/>
          </a:prstGeom>
          <a:noFill/>
          <a:ln w="9525" cap="flat" cmpd="sng">
            <a:solidFill>
              <a:schemeClr val="dk1"/>
            </a:solidFill>
            <a:prstDash val="solid"/>
            <a:round/>
            <a:headEnd type="none" w="med" len="med"/>
            <a:tailEnd type="none" w="med" len="med"/>
          </a:ln>
        </p:spPr>
      </p:cxnSp>
      <p:cxnSp>
        <p:nvCxnSpPr>
          <p:cNvPr id="79" name="Google Shape;79;p13"/>
          <p:cNvCxnSpPr/>
          <p:nvPr/>
        </p:nvCxnSpPr>
        <p:spPr>
          <a:xfrm>
            <a:off x="0" y="322413"/>
            <a:ext cx="9139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80"/>
        <p:cNvGrpSpPr/>
        <p:nvPr/>
      </p:nvGrpSpPr>
      <p:grpSpPr>
        <a:xfrm>
          <a:off x="0" y="0"/>
          <a:ext cx="0" cy="0"/>
          <a:chOff x="0" y="0"/>
          <a:chExt cx="0" cy="0"/>
        </a:xfrm>
      </p:grpSpPr>
      <p:sp>
        <p:nvSpPr>
          <p:cNvPr id="81" name="Google Shape;81;p14"/>
          <p:cNvSpPr txBox="1">
            <a:spLocks noGrp="1"/>
          </p:cNvSpPr>
          <p:nvPr>
            <p:ph type="title"/>
          </p:nvPr>
        </p:nvSpPr>
        <p:spPr>
          <a:xfrm>
            <a:off x="4620525" y="3563675"/>
            <a:ext cx="3803100" cy="531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82" name="Google Shape;82;p14"/>
          <p:cNvSpPr txBox="1">
            <a:spLocks noGrp="1"/>
          </p:cNvSpPr>
          <p:nvPr>
            <p:ph type="subTitle" idx="1"/>
          </p:nvPr>
        </p:nvSpPr>
        <p:spPr>
          <a:xfrm>
            <a:off x="4620525" y="872700"/>
            <a:ext cx="3331500" cy="248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83" name="Google Shape;83;p14"/>
          <p:cNvSpPr txBox="1">
            <a:spLocks noGrp="1"/>
          </p:cNvSpPr>
          <p:nvPr>
            <p:ph type="subTitle" idx="2"/>
          </p:nvPr>
        </p:nvSpPr>
        <p:spPr>
          <a:xfrm>
            <a:off x="715100" y="468113"/>
            <a:ext cx="1227900" cy="1338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000">
                <a:latin typeface="Space Mono"/>
                <a:ea typeface="Space Mono"/>
                <a:cs typeface="Space Mono"/>
                <a:sym typeface="Space Mon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4" name="Google Shape;84;p14"/>
          <p:cNvSpPr txBox="1">
            <a:spLocks noGrp="1"/>
          </p:cNvSpPr>
          <p:nvPr>
            <p:ph type="subTitle" idx="3"/>
          </p:nvPr>
        </p:nvSpPr>
        <p:spPr>
          <a:xfrm>
            <a:off x="5488600" y="468113"/>
            <a:ext cx="1520100" cy="133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Space Mono"/>
                <a:ea typeface="Space Mono"/>
                <a:cs typeface="Space Mono"/>
                <a:sym typeface="Space Mon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5" name="Google Shape;85;p14"/>
          <p:cNvSpPr txBox="1">
            <a:spLocks noGrp="1"/>
          </p:cNvSpPr>
          <p:nvPr>
            <p:ph type="subTitle" idx="4"/>
          </p:nvPr>
        </p:nvSpPr>
        <p:spPr>
          <a:xfrm>
            <a:off x="7393050" y="468113"/>
            <a:ext cx="1035600" cy="133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Space Mono"/>
                <a:ea typeface="Space Mono"/>
                <a:cs typeface="Space Mono"/>
                <a:sym typeface="Space Mon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06"/>
        <p:cNvGrpSpPr/>
        <p:nvPr/>
      </p:nvGrpSpPr>
      <p:grpSpPr>
        <a:xfrm>
          <a:off x="0" y="0"/>
          <a:ext cx="0" cy="0"/>
          <a:chOff x="0" y="0"/>
          <a:chExt cx="0" cy="0"/>
        </a:xfrm>
      </p:grpSpPr>
      <p:sp>
        <p:nvSpPr>
          <p:cNvPr id="107" name="Google Shape;107;p19"/>
          <p:cNvSpPr txBox="1">
            <a:spLocks noGrp="1"/>
          </p:cNvSpPr>
          <p:nvPr>
            <p:ph type="subTitle" idx="1"/>
          </p:nvPr>
        </p:nvSpPr>
        <p:spPr>
          <a:xfrm>
            <a:off x="719250" y="3247400"/>
            <a:ext cx="2047800" cy="43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Space Mono"/>
                <a:ea typeface="Space Mono"/>
                <a:cs typeface="Space Mono"/>
                <a:sym typeface="Space Mono"/>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8" name="Google Shape;108;p19"/>
          <p:cNvSpPr txBox="1">
            <a:spLocks noGrp="1"/>
          </p:cNvSpPr>
          <p:nvPr>
            <p:ph type="subTitle" idx="2"/>
          </p:nvPr>
        </p:nvSpPr>
        <p:spPr>
          <a:xfrm>
            <a:off x="719250" y="3685506"/>
            <a:ext cx="2047800" cy="8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9"/>
          <p:cNvSpPr txBox="1">
            <a:spLocks noGrp="1"/>
          </p:cNvSpPr>
          <p:nvPr>
            <p:ph type="subTitle" idx="3"/>
          </p:nvPr>
        </p:nvSpPr>
        <p:spPr>
          <a:xfrm>
            <a:off x="3557250" y="3685502"/>
            <a:ext cx="2029500" cy="8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9"/>
          <p:cNvSpPr txBox="1">
            <a:spLocks noGrp="1"/>
          </p:cNvSpPr>
          <p:nvPr>
            <p:ph type="subTitle" idx="4"/>
          </p:nvPr>
        </p:nvSpPr>
        <p:spPr>
          <a:xfrm>
            <a:off x="6376950" y="3685502"/>
            <a:ext cx="2047800" cy="8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2" name="Google Shape;112;p19"/>
          <p:cNvSpPr txBox="1">
            <a:spLocks noGrp="1"/>
          </p:cNvSpPr>
          <p:nvPr>
            <p:ph type="subTitle" idx="5"/>
          </p:nvPr>
        </p:nvSpPr>
        <p:spPr>
          <a:xfrm>
            <a:off x="3557250" y="3247400"/>
            <a:ext cx="2029500" cy="43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Space Mono"/>
                <a:ea typeface="Space Mono"/>
                <a:cs typeface="Space Mono"/>
                <a:sym typeface="Space Mono"/>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3" name="Google Shape;113;p19"/>
          <p:cNvSpPr txBox="1">
            <a:spLocks noGrp="1"/>
          </p:cNvSpPr>
          <p:nvPr>
            <p:ph type="subTitle" idx="6"/>
          </p:nvPr>
        </p:nvSpPr>
        <p:spPr>
          <a:xfrm>
            <a:off x="6376950" y="3247400"/>
            <a:ext cx="2047800" cy="43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Space Mono"/>
                <a:ea typeface="Space Mono"/>
                <a:cs typeface="Space Mono"/>
                <a:sym typeface="Space Mono"/>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cxnSp>
        <p:nvCxnSpPr>
          <p:cNvPr id="114" name="Google Shape;114;p19"/>
          <p:cNvCxnSpPr/>
          <p:nvPr/>
        </p:nvCxnSpPr>
        <p:spPr>
          <a:xfrm>
            <a:off x="6150" y="4820700"/>
            <a:ext cx="9131700" cy="0"/>
          </a:xfrm>
          <a:prstGeom prst="straightConnector1">
            <a:avLst/>
          </a:prstGeom>
          <a:noFill/>
          <a:ln w="9525" cap="flat" cmpd="sng">
            <a:solidFill>
              <a:schemeClr val="dk1"/>
            </a:solidFill>
            <a:prstDash val="solid"/>
            <a:round/>
            <a:headEnd type="none" w="med" len="med"/>
            <a:tailEnd type="none" w="med" len="med"/>
          </a:ln>
        </p:spPr>
      </p:cxnSp>
      <p:cxnSp>
        <p:nvCxnSpPr>
          <p:cNvPr id="115" name="Google Shape;115;p19"/>
          <p:cNvCxnSpPr/>
          <p:nvPr/>
        </p:nvCxnSpPr>
        <p:spPr>
          <a:xfrm>
            <a:off x="0" y="322413"/>
            <a:ext cx="9139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61"/>
        <p:cNvGrpSpPr/>
        <p:nvPr/>
      </p:nvGrpSpPr>
      <p:grpSpPr>
        <a:xfrm>
          <a:off x="0" y="0"/>
          <a:ext cx="0" cy="0"/>
          <a:chOff x="0" y="0"/>
          <a:chExt cx="0" cy="0"/>
        </a:xfrm>
      </p:grpSpPr>
      <p:cxnSp>
        <p:nvCxnSpPr>
          <p:cNvPr id="162" name="Google Shape;162;p24"/>
          <p:cNvCxnSpPr/>
          <p:nvPr/>
        </p:nvCxnSpPr>
        <p:spPr>
          <a:xfrm>
            <a:off x="4793" y="747588"/>
            <a:ext cx="9139200" cy="0"/>
          </a:xfrm>
          <a:prstGeom prst="straightConnector1">
            <a:avLst/>
          </a:prstGeom>
          <a:noFill/>
          <a:ln w="9525" cap="flat" cmpd="sng">
            <a:solidFill>
              <a:schemeClr val="dk1"/>
            </a:solidFill>
            <a:prstDash val="solid"/>
            <a:round/>
            <a:headEnd type="none" w="med" len="med"/>
            <a:tailEnd type="none" w="med" len="med"/>
          </a:ln>
        </p:spPr>
      </p:cxnSp>
      <p:cxnSp>
        <p:nvCxnSpPr>
          <p:cNvPr id="163" name="Google Shape;163;p24"/>
          <p:cNvCxnSpPr/>
          <p:nvPr/>
        </p:nvCxnSpPr>
        <p:spPr>
          <a:xfrm>
            <a:off x="0" y="322413"/>
            <a:ext cx="9139200" cy="0"/>
          </a:xfrm>
          <a:prstGeom prst="straightConnector1">
            <a:avLst/>
          </a:prstGeom>
          <a:noFill/>
          <a:ln w="9525" cap="flat" cmpd="sng">
            <a:solidFill>
              <a:schemeClr val="dk1"/>
            </a:solidFill>
            <a:prstDash val="solid"/>
            <a:round/>
            <a:headEnd type="none" w="med" len="med"/>
            <a:tailEnd type="none" w="med" len="med"/>
          </a:ln>
        </p:spPr>
      </p:cxnSp>
      <p:cxnSp>
        <p:nvCxnSpPr>
          <p:cNvPr id="164" name="Google Shape;164;p24"/>
          <p:cNvCxnSpPr/>
          <p:nvPr/>
        </p:nvCxnSpPr>
        <p:spPr>
          <a:xfrm>
            <a:off x="4793" y="4608488"/>
            <a:ext cx="9139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5"/>
        <p:cNvGrpSpPr/>
        <p:nvPr/>
      </p:nvGrpSpPr>
      <p:grpSpPr>
        <a:xfrm>
          <a:off x="0" y="0"/>
          <a:ext cx="0" cy="0"/>
          <a:chOff x="0" y="0"/>
          <a:chExt cx="0" cy="0"/>
        </a:xfrm>
      </p:grpSpPr>
      <p:cxnSp>
        <p:nvCxnSpPr>
          <p:cNvPr id="166" name="Google Shape;166;p25"/>
          <p:cNvCxnSpPr/>
          <p:nvPr/>
        </p:nvCxnSpPr>
        <p:spPr>
          <a:xfrm>
            <a:off x="4793" y="4608488"/>
            <a:ext cx="9139200" cy="0"/>
          </a:xfrm>
          <a:prstGeom prst="straightConnector1">
            <a:avLst/>
          </a:prstGeom>
          <a:noFill/>
          <a:ln w="9525" cap="flat" cmpd="sng">
            <a:solidFill>
              <a:schemeClr val="dk1"/>
            </a:solidFill>
            <a:prstDash val="solid"/>
            <a:round/>
            <a:headEnd type="none" w="med" len="med"/>
            <a:tailEnd type="none" w="med" len="med"/>
          </a:ln>
        </p:spPr>
      </p:cxnSp>
      <p:cxnSp>
        <p:nvCxnSpPr>
          <p:cNvPr id="167" name="Google Shape;167;p25"/>
          <p:cNvCxnSpPr/>
          <p:nvPr/>
        </p:nvCxnSpPr>
        <p:spPr>
          <a:xfrm>
            <a:off x="0" y="534988"/>
            <a:ext cx="9139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Mono"/>
              <a:buNone/>
              <a:defRPr sz="3000">
                <a:solidFill>
                  <a:schemeClr val="dk1"/>
                </a:solidFill>
                <a:latin typeface="Space Mono"/>
                <a:ea typeface="Space Mono"/>
                <a:cs typeface="Space Mono"/>
                <a:sym typeface="Space Mono"/>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00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8" r:id="rId4"/>
    <p:sldLayoutId id="2147483659" r:id="rId5"/>
    <p:sldLayoutId id="2147483660" r:id="rId6"/>
    <p:sldLayoutId id="2147483665" r:id="rId7"/>
    <p:sldLayoutId id="2147483670" r:id="rId8"/>
    <p:sldLayoutId id="2147483671"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77"/>
        <p:cNvGrpSpPr/>
        <p:nvPr/>
      </p:nvGrpSpPr>
      <p:grpSpPr>
        <a:xfrm>
          <a:off x="0" y="0"/>
          <a:ext cx="0" cy="0"/>
          <a:chOff x="0" y="0"/>
          <a:chExt cx="0" cy="0"/>
        </a:xfrm>
      </p:grpSpPr>
      <p:sp>
        <p:nvSpPr>
          <p:cNvPr id="178" name="Google Shape;178;p29"/>
          <p:cNvSpPr/>
          <p:nvPr/>
        </p:nvSpPr>
        <p:spPr>
          <a:xfrm flipH="1">
            <a:off x="714998" y="2330125"/>
            <a:ext cx="7713900" cy="1806300"/>
          </a:xfrm>
          <a:prstGeom prst="rect">
            <a:avLst/>
          </a:prstGeom>
          <a:gradFill>
            <a:gsLst>
              <a:gs pos="0">
                <a:srgbClr val="FF2E2A"/>
              </a:gs>
              <a:gs pos="100000">
                <a:srgbClr val="2A2D9F"/>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9" name="Google Shape;179;p29"/>
          <p:cNvPicPr preferRelativeResize="0"/>
          <p:nvPr/>
        </p:nvPicPr>
        <p:blipFill rotWithShape="1">
          <a:blip r:embed="rId3">
            <a:alphaModFix amt="20000"/>
          </a:blip>
          <a:srcRect t="36034" b="22307"/>
          <a:stretch/>
        </p:blipFill>
        <p:spPr>
          <a:xfrm>
            <a:off x="715100" y="2330150"/>
            <a:ext cx="7713802" cy="1806276"/>
          </a:xfrm>
          <a:prstGeom prst="rect">
            <a:avLst/>
          </a:prstGeom>
          <a:noFill/>
          <a:ln>
            <a:noFill/>
          </a:ln>
        </p:spPr>
      </p:pic>
      <p:cxnSp>
        <p:nvCxnSpPr>
          <p:cNvPr id="180" name="Google Shape;180;p29"/>
          <p:cNvCxnSpPr/>
          <p:nvPr/>
        </p:nvCxnSpPr>
        <p:spPr>
          <a:xfrm>
            <a:off x="4793" y="747588"/>
            <a:ext cx="9139200" cy="0"/>
          </a:xfrm>
          <a:prstGeom prst="straightConnector1">
            <a:avLst/>
          </a:prstGeom>
          <a:noFill/>
          <a:ln w="9525" cap="flat" cmpd="sng">
            <a:solidFill>
              <a:schemeClr val="dk1"/>
            </a:solidFill>
            <a:prstDash val="solid"/>
            <a:round/>
            <a:headEnd type="none" w="med" len="med"/>
            <a:tailEnd type="none" w="med" len="med"/>
          </a:ln>
        </p:spPr>
      </p:cxnSp>
      <p:cxnSp>
        <p:nvCxnSpPr>
          <p:cNvPr id="181" name="Google Shape;181;p29"/>
          <p:cNvCxnSpPr/>
          <p:nvPr/>
        </p:nvCxnSpPr>
        <p:spPr>
          <a:xfrm>
            <a:off x="0" y="322413"/>
            <a:ext cx="9139200" cy="0"/>
          </a:xfrm>
          <a:prstGeom prst="straightConnector1">
            <a:avLst/>
          </a:prstGeom>
          <a:noFill/>
          <a:ln w="9525" cap="flat" cmpd="sng">
            <a:solidFill>
              <a:schemeClr val="dk1"/>
            </a:solidFill>
            <a:prstDash val="solid"/>
            <a:round/>
            <a:headEnd type="none" w="med" len="med"/>
            <a:tailEnd type="none" w="med" len="med"/>
          </a:ln>
        </p:spPr>
      </p:cxnSp>
      <p:sp>
        <p:nvSpPr>
          <p:cNvPr id="182" name="Google Shape;182;p29"/>
          <p:cNvSpPr txBox="1">
            <a:spLocks noGrp="1"/>
          </p:cNvSpPr>
          <p:nvPr>
            <p:ph type="ctrTitle"/>
          </p:nvPr>
        </p:nvSpPr>
        <p:spPr>
          <a:xfrm>
            <a:off x="715100" y="1043713"/>
            <a:ext cx="7708500" cy="10269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US" sz="5200" dirty="0"/>
              <a:t>TOJAN-SPY</a:t>
            </a:r>
            <a:endParaRPr sz="4700" dirty="0"/>
          </a:p>
        </p:txBody>
      </p:sp>
      <p:sp>
        <p:nvSpPr>
          <p:cNvPr id="183" name="Google Shape;183;p29"/>
          <p:cNvSpPr txBox="1">
            <a:spLocks noGrp="1"/>
          </p:cNvSpPr>
          <p:nvPr>
            <p:ph type="subTitle" idx="1"/>
          </p:nvPr>
        </p:nvSpPr>
        <p:spPr>
          <a:xfrm>
            <a:off x="715100" y="2608275"/>
            <a:ext cx="2848800" cy="12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AMELIA CEPEDA</a:t>
            </a:r>
          </a:p>
          <a:p>
            <a:pPr marL="0" lvl="0" indent="0" algn="l" rtl="0">
              <a:spcBef>
                <a:spcPts val="0"/>
              </a:spcBef>
              <a:spcAft>
                <a:spcPts val="0"/>
              </a:spcAft>
              <a:buNone/>
            </a:pPr>
            <a:r>
              <a:rPr lang="en" dirty="0"/>
              <a:t>ID 1099855</a:t>
            </a:r>
            <a:endParaRPr dirty="0"/>
          </a:p>
        </p:txBody>
      </p:sp>
      <p:cxnSp>
        <p:nvCxnSpPr>
          <p:cNvPr id="184" name="Google Shape;184;p29"/>
          <p:cNvCxnSpPr/>
          <p:nvPr/>
        </p:nvCxnSpPr>
        <p:spPr>
          <a:xfrm>
            <a:off x="4793" y="4821075"/>
            <a:ext cx="9139200" cy="0"/>
          </a:xfrm>
          <a:prstGeom prst="straightConnector1">
            <a:avLst/>
          </a:prstGeom>
          <a:noFill/>
          <a:ln w="9525" cap="flat" cmpd="sng">
            <a:solidFill>
              <a:schemeClr val="dk1"/>
            </a:solidFill>
            <a:prstDash val="solid"/>
            <a:round/>
            <a:headEnd type="none" w="med" len="med"/>
            <a:tailEnd type="none" w="med" len="med"/>
          </a:ln>
        </p:spPr>
      </p:cxnSp>
      <p:cxnSp>
        <p:nvCxnSpPr>
          <p:cNvPr id="185" name="Google Shape;185;p29"/>
          <p:cNvCxnSpPr/>
          <p:nvPr/>
        </p:nvCxnSpPr>
        <p:spPr>
          <a:xfrm>
            <a:off x="0" y="4395900"/>
            <a:ext cx="9139200" cy="0"/>
          </a:xfrm>
          <a:prstGeom prst="straightConnector1">
            <a:avLst/>
          </a:prstGeom>
          <a:noFill/>
          <a:ln w="9525" cap="flat" cmpd="sng">
            <a:solidFill>
              <a:schemeClr val="dk1"/>
            </a:solidFill>
            <a:prstDash val="solid"/>
            <a:round/>
            <a:headEnd type="none" w="med" len="med"/>
            <a:tailEnd type="none" w="med" len="med"/>
          </a:ln>
        </p:spPr>
      </p:cxnSp>
      <p:sp>
        <p:nvSpPr>
          <p:cNvPr id="187" name="Google Shape;187;p29"/>
          <p:cNvSpPr txBox="1">
            <a:spLocks noGrp="1"/>
          </p:cNvSpPr>
          <p:nvPr>
            <p:ph type="subTitle" idx="2"/>
          </p:nvPr>
        </p:nvSpPr>
        <p:spPr>
          <a:xfrm>
            <a:off x="715099" y="468112"/>
            <a:ext cx="2069665" cy="150417"/>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PROYECTO FINAL – ALGORITMOS MALICIOSOS</a:t>
            </a:r>
            <a:endParaRPr dirty="0"/>
          </a:p>
        </p:txBody>
      </p:sp>
      <p:sp>
        <p:nvSpPr>
          <p:cNvPr id="188" name="Google Shape;188;p29"/>
          <p:cNvSpPr txBox="1">
            <a:spLocks noGrp="1"/>
          </p:cNvSpPr>
          <p:nvPr>
            <p:ph type="subTitle" idx="3"/>
          </p:nvPr>
        </p:nvSpPr>
        <p:spPr>
          <a:xfrm>
            <a:off x="6359238" y="469981"/>
            <a:ext cx="1520100" cy="1338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dirty="0"/>
              <a:t>MALWARE</a:t>
            </a:r>
            <a:endParaRPr dirty="0"/>
          </a:p>
        </p:txBody>
      </p:sp>
      <p:sp>
        <p:nvSpPr>
          <p:cNvPr id="189" name="Google Shape;189;p29"/>
          <p:cNvSpPr txBox="1">
            <a:spLocks noGrp="1"/>
          </p:cNvSpPr>
          <p:nvPr>
            <p:ph type="subTitle" idx="4"/>
          </p:nvPr>
        </p:nvSpPr>
        <p:spPr>
          <a:xfrm>
            <a:off x="6470073" y="470627"/>
            <a:ext cx="2512290" cy="121382"/>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en-US" dirty="0"/>
              <a:t>17/07/2022</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1"/>
          <p:cNvSpPr txBox="1">
            <a:spLocks noGrp="1"/>
          </p:cNvSpPr>
          <p:nvPr>
            <p:ph type="subTitle" idx="9"/>
          </p:nvPr>
        </p:nvSpPr>
        <p:spPr>
          <a:xfrm>
            <a:off x="712588" y="1675925"/>
            <a:ext cx="2599200" cy="3966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US" sz="1400" dirty="0"/>
              <a:t>¿</a:t>
            </a:r>
            <a:r>
              <a:rPr lang="en-US" sz="1400" dirty="0" err="1"/>
              <a:t>Qué</a:t>
            </a:r>
            <a:r>
              <a:rPr lang="en-US" sz="1400" dirty="0"/>
              <a:t> es un </a:t>
            </a:r>
            <a:r>
              <a:rPr lang="en-US" sz="1400" dirty="0" err="1"/>
              <a:t>troyano</a:t>
            </a:r>
            <a:r>
              <a:rPr lang="en-US" sz="1400" dirty="0"/>
              <a:t>? </a:t>
            </a:r>
            <a:endParaRPr sz="1400" dirty="0"/>
          </a:p>
        </p:txBody>
      </p:sp>
      <p:sp>
        <p:nvSpPr>
          <p:cNvPr id="204" name="Google Shape;204;p31"/>
          <p:cNvSpPr txBox="1">
            <a:spLocks noGrp="1"/>
          </p:cNvSpPr>
          <p:nvPr>
            <p:ph type="subTitle" idx="13"/>
          </p:nvPr>
        </p:nvSpPr>
        <p:spPr>
          <a:xfrm>
            <a:off x="3573525" y="1676050"/>
            <a:ext cx="2599200" cy="3966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sz="1200" dirty="0"/>
              <a:t>¿Cómo funcionan los keyloggers?</a:t>
            </a:r>
            <a:endParaRPr sz="1200" dirty="0"/>
          </a:p>
        </p:txBody>
      </p:sp>
      <p:sp>
        <p:nvSpPr>
          <p:cNvPr id="206" name="Google Shape;206;p31"/>
          <p:cNvSpPr txBox="1">
            <a:spLocks noGrp="1"/>
          </p:cNvSpPr>
          <p:nvPr>
            <p:ph type="subTitle" idx="14"/>
          </p:nvPr>
        </p:nvSpPr>
        <p:spPr>
          <a:xfrm>
            <a:off x="712588" y="3472950"/>
            <a:ext cx="2599200" cy="3966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sz="1200" dirty="0"/>
              <a:t>Explicación del malware</a:t>
            </a:r>
            <a:endParaRPr sz="1200" dirty="0"/>
          </a:p>
        </p:txBody>
      </p:sp>
      <p:sp>
        <p:nvSpPr>
          <p:cNvPr id="209" name="Google Shape;209;p31"/>
          <p:cNvSpPr txBox="1">
            <a:spLocks noGrp="1"/>
          </p:cNvSpPr>
          <p:nvPr>
            <p:ph type="subTitle" idx="15"/>
          </p:nvPr>
        </p:nvSpPr>
        <p:spPr>
          <a:xfrm>
            <a:off x="3573525" y="3472925"/>
            <a:ext cx="2599200" cy="3966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US" sz="1200" dirty="0" err="1"/>
              <a:t>Demostración</a:t>
            </a:r>
            <a:endParaRPr sz="1200" dirty="0"/>
          </a:p>
        </p:txBody>
      </p:sp>
      <p:sp>
        <p:nvSpPr>
          <p:cNvPr id="210" name="Google Shape;210;p31"/>
          <p:cNvSpPr txBox="1">
            <a:spLocks noGrp="1"/>
          </p:cNvSpPr>
          <p:nvPr>
            <p:ph type="title"/>
          </p:nvPr>
        </p:nvSpPr>
        <p:spPr>
          <a:xfrm>
            <a:off x="712588" y="1244750"/>
            <a:ext cx="1565400" cy="3348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a:t>01</a:t>
            </a:r>
            <a:endParaRPr/>
          </a:p>
        </p:txBody>
      </p:sp>
      <p:sp>
        <p:nvSpPr>
          <p:cNvPr id="211" name="Google Shape;211;p31"/>
          <p:cNvSpPr txBox="1">
            <a:spLocks noGrp="1"/>
          </p:cNvSpPr>
          <p:nvPr>
            <p:ph type="title" idx="2"/>
          </p:nvPr>
        </p:nvSpPr>
        <p:spPr>
          <a:xfrm>
            <a:off x="3573525" y="1244900"/>
            <a:ext cx="1464300" cy="334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a:t>02</a:t>
            </a:r>
            <a:endParaRPr/>
          </a:p>
        </p:txBody>
      </p:sp>
      <p:sp>
        <p:nvSpPr>
          <p:cNvPr id="212" name="Google Shape;212;p31"/>
          <p:cNvSpPr txBox="1">
            <a:spLocks noGrp="1"/>
          </p:cNvSpPr>
          <p:nvPr>
            <p:ph type="title" idx="4"/>
          </p:nvPr>
        </p:nvSpPr>
        <p:spPr>
          <a:xfrm>
            <a:off x="712588" y="3029338"/>
            <a:ext cx="1467000" cy="334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a:t>03</a:t>
            </a:r>
            <a:endParaRPr/>
          </a:p>
        </p:txBody>
      </p:sp>
      <p:sp>
        <p:nvSpPr>
          <p:cNvPr id="214" name="Google Shape;214;p31"/>
          <p:cNvSpPr txBox="1">
            <a:spLocks noGrp="1"/>
          </p:cNvSpPr>
          <p:nvPr>
            <p:ph type="title" idx="6"/>
          </p:nvPr>
        </p:nvSpPr>
        <p:spPr>
          <a:xfrm>
            <a:off x="3573525" y="3029338"/>
            <a:ext cx="1464300" cy="334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a:t>04</a:t>
            </a:r>
            <a:endParaRPr/>
          </a:p>
        </p:txBody>
      </p:sp>
      <p:sp>
        <p:nvSpPr>
          <p:cNvPr id="215" name="Google Shape;215;p31"/>
          <p:cNvSpPr txBox="1">
            <a:spLocks noGrp="1"/>
          </p:cNvSpPr>
          <p:nvPr>
            <p:ph type="title" idx="8"/>
          </p:nvPr>
        </p:nvSpPr>
        <p:spPr>
          <a:xfrm>
            <a:off x="720000" y="445025"/>
            <a:ext cx="7704000" cy="572700"/>
          </a:xfrm>
          <a:prstGeom prst="rect">
            <a:avLst/>
          </a:prstGeom>
        </p:spPr>
        <p:txBody>
          <a:bodyPr spcFirstLastPara="1" wrap="square" lIns="0" tIns="0" rIns="91425" bIns="91425" anchor="ctr" anchorCtr="0">
            <a:noAutofit/>
          </a:bodyPr>
          <a:lstStyle/>
          <a:p>
            <a:pPr marL="0" lvl="0" indent="0" algn="l" rtl="0">
              <a:spcBef>
                <a:spcPts val="0"/>
              </a:spcBef>
              <a:spcAft>
                <a:spcPts val="0"/>
              </a:spcAft>
              <a:buNone/>
            </a:pPr>
            <a:r>
              <a:rPr lang="en" dirty="0"/>
              <a:t>TABLA DE CONTENIDO</a:t>
            </a:r>
            <a:endParaRPr dirty="0"/>
          </a:p>
        </p:txBody>
      </p:sp>
      <p:sp>
        <p:nvSpPr>
          <p:cNvPr id="216" name="Google Shape;216;p31"/>
          <p:cNvSpPr/>
          <p:nvPr/>
        </p:nvSpPr>
        <p:spPr>
          <a:xfrm>
            <a:off x="6278275" y="535000"/>
            <a:ext cx="2145600" cy="4073400"/>
          </a:xfrm>
          <a:prstGeom prst="rect">
            <a:avLst/>
          </a:prstGeom>
          <a:gradFill>
            <a:gsLst>
              <a:gs pos="0">
                <a:srgbClr val="007B13"/>
              </a:gs>
              <a:gs pos="100000">
                <a:srgbClr val="2A2D9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7" name="Google Shape;217;p31"/>
          <p:cNvCxnSpPr/>
          <p:nvPr/>
        </p:nvCxnSpPr>
        <p:spPr>
          <a:xfrm>
            <a:off x="719811" y="2125617"/>
            <a:ext cx="2531400" cy="0"/>
          </a:xfrm>
          <a:prstGeom prst="straightConnector1">
            <a:avLst/>
          </a:prstGeom>
          <a:noFill/>
          <a:ln w="9525" cap="flat" cmpd="sng">
            <a:solidFill>
              <a:schemeClr val="dk1"/>
            </a:solidFill>
            <a:prstDash val="solid"/>
            <a:round/>
            <a:headEnd type="none" w="med" len="med"/>
            <a:tailEnd type="none" w="med" len="med"/>
          </a:ln>
        </p:spPr>
      </p:cxnSp>
      <p:cxnSp>
        <p:nvCxnSpPr>
          <p:cNvPr id="218" name="Google Shape;218;p31"/>
          <p:cNvCxnSpPr/>
          <p:nvPr/>
        </p:nvCxnSpPr>
        <p:spPr>
          <a:xfrm>
            <a:off x="718484" y="1624243"/>
            <a:ext cx="2531400" cy="0"/>
          </a:xfrm>
          <a:prstGeom prst="straightConnector1">
            <a:avLst/>
          </a:prstGeom>
          <a:noFill/>
          <a:ln w="9525" cap="flat" cmpd="sng">
            <a:solidFill>
              <a:schemeClr val="dk1"/>
            </a:solidFill>
            <a:prstDash val="solid"/>
            <a:round/>
            <a:headEnd type="none" w="med" len="med"/>
            <a:tailEnd type="none" w="med" len="med"/>
          </a:ln>
        </p:spPr>
      </p:cxnSp>
      <p:cxnSp>
        <p:nvCxnSpPr>
          <p:cNvPr id="219" name="Google Shape;219;p31"/>
          <p:cNvCxnSpPr/>
          <p:nvPr/>
        </p:nvCxnSpPr>
        <p:spPr>
          <a:xfrm>
            <a:off x="713911" y="3920792"/>
            <a:ext cx="2531400" cy="0"/>
          </a:xfrm>
          <a:prstGeom prst="straightConnector1">
            <a:avLst/>
          </a:prstGeom>
          <a:noFill/>
          <a:ln w="9525" cap="flat" cmpd="sng">
            <a:solidFill>
              <a:schemeClr val="dk1"/>
            </a:solidFill>
            <a:prstDash val="solid"/>
            <a:round/>
            <a:headEnd type="none" w="med" len="med"/>
            <a:tailEnd type="none" w="med" len="med"/>
          </a:ln>
        </p:spPr>
      </p:cxnSp>
      <p:cxnSp>
        <p:nvCxnSpPr>
          <p:cNvPr id="220" name="Google Shape;220;p31"/>
          <p:cNvCxnSpPr/>
          <p:nvPr/>
        </p:nvCxnSpPr>
        <p:spPr>
          <a:xfrm>
            <a:off x="712584" y="3419418"/>
            <a:ext cx="2531400" cy="0"/>
          </a:xfrm>
          <a:prstGeom prst="straightConnector1">
            <a:avLst/>
          </a:prstGeom>
          <a:noFill/>
          <a:ln w="9525" cap="flat" cmpd="sng">
            <a:solidFill>
              <a:schemeClr val="dk1"/>
            </a:solidFill>
            <a:prstDash val="solid"/>
            <a:round/>
            <a:headEnd type="none" w="med" len="med"/>
            <a:tailEnd type="none" w="med" len="med"/>
          </a:ln>
        </p:spPr>
      </p:cxnSp>
      <p:cxnSp>
        <p:nvCxnSpPr>
          <p:cNvPr id="221" name="Google Shape;221;p31"/>
          <p:cNvCxnSpPr/>
          <p:nvPr/>
        </p:nvCxnSpPr>
        <p:spPr>
          <a:xfrm>
            <a:off x="3580609" y="3920792"/>
            <a:ext cx="2531400" cy="0"/>
          </a:xfrm>
          <a:prstGeom prst="straightConnector1">
            <a:avLst/>
          </a:prstGeom>
          <a:noFill/>
          <a:ln w="9525" cap="flat" cmpd="sng">
            <a:solidFill>
              <a:schemeClr val="dk1"/>
            </a:solidFill>
            <a:prstDash val="solid"/>
            <a:round/>
            <a:headEnd type="none" w="med" len="med"/>
            <a:tailEnd type="none" w="med" len="med"/>
          </a:ln>
        </p:spPr>
      </p:cxnSp>
      <p:cxnSp>
        <p:nvCxnSpPr>
          <p:cNvPr id="222" name="Google Shape;222;p31"/>
          <p:cNvCxnSpPr/>
          <p:nvPr/>
        </p:nvCxnSpPr>
        <p:spPr>
          <a:xfrm>
            <a:off x="3580609" y="3419418"/>
            <a:ext cx="2531400" cy="0"/>
          </a:xfrm>
          <a:prstGeom prst="straightConnector1">
            <a:avLst/>
          </a:prstGeom>
          <a:noFill/>
          <a:ln w="9525" cap="flat" cmpd="sng">
            <a:solidFill>
              <a:schemeClr val="dk1"/>
            </a:solidFill>
            <a:prstDash val="solid"/>
            <a:round/>
            <a:headEnd type="none" w="med" len="med"/>
            <a:tailEnd type="none" w="med" len="med"/>
          </a:ln>
        </p:spPr>
      </p:cxnSp>
      <p:cxnSp>
        <p:nvCxnSpPr>
          <p:cNvPr id="223" name="Google Shape;223;p31"/>
          <p:cNvCxnSpPr/>
          <p:nvPr/>
        </p:nvCxnSpPr>
        <p:spPr>
          <a:xfrm>
            <a:off x="3573534" y="2125617"/>
            <a:ext cx="2531400" cy="0"/>
          </a:xfrm>
          <a:prstGeom prst="straightConnector1">
            <a:avLst/>
          </a:prstGeom>
          <a:noFill/>
          <a:ln w="9525" cap="flat" cmpd="sng">
            <a:solidFill>
              <a:schemeClr val="dk1"/>
            </a:solidFill>
            <a:prstDash val="solid"/>
            <a:round/>
            <a:headEnd type="none" w="med" len="med"/>
            <a:tailEnd type="none" w="med" len="med"/>
          </a:ln>
        </p:spPr>
      </p:cxnSp>
      <p:cxnSp>
        <p:nvCxnSpPr>
          <p:cNvPr id="224" name="Google Shape;224;p31"/>
          <p:cNvCxnSpPr/>
          <p:nvPr/>
        </p:nvCxnSpPr>
        <p:spPr>
          <a:xfrm>
            <a:off x="3573534" y="1624243"/>
            <a:ext cx="2531400" cy="0"/>
          </a:xfrm>
          <a:prstGeom prst="straightConnector1">
            <a:avLst/>
          </a:prstGeom>
          <a:noFill/>
          <a:ln w="9525" cap="flat" cmpd="sng">
            <a:solidFill>
              <a:schemeClr val="dk1"/>
            </a:solidFill>
            <a:prstDash val="solid"/>
            <a:round/>
            <a:headEnd type="none" w="med" len="med"/>
            <a:tailEnd type="none" w="med" len="med"/>
          </a:ln>
        </p:spPr>
      </p:cxnSp>
      <p:pic>
        <p:nvPicPr>
          <p:cNvPr id="225" name="Google Shape;225;p31"/>
          <p:cNvPicPr preferRelativeResize="0"/>
          <p:nvPr/>
        </p:nvPicPr>
        <p:blipFill rotWithShape="1">
          <a:blip r:embed="rId3">
            <a:alphaModFix amt="20000"/>
          </a:blip>
          <a:srcRect l="67946" t="3034" r="4238" b="3024"/>
          <a:stretch/>
        </p:blipFill>
        <p:spPr>
          <a:xfrm>
            <a:off x="6280776" y="535000"/>
            <a:ext cx="2145600" cy="40734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3"/>
          <p:cNvSpPr txBox="1">
            <a:spLocks noGrp="1"/>
          </p:cNvSpPr>
          <p:nvPr>
            <p:ph type="title"/>
          </p:nvPr>
        </p:nvSpPr>
        <p:spPr>
          <a:xfrm>
            <a:off x="4202075" y="1034534"/>
            <a:ext cx="4150500" cy="329101"/>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sz="2000" dirty="0"/>
              <a:t>¿Que son </a:t>
            </a:r>
            <a:r>
              <a:rPr lang="en-US" sz="2000" dirty="0" err="1"/>
              <a:t>los</a:t>
            </a:r>
            <a:r>
              <a:rPr lang="en-US" sz="2000" dirty="0"/>
              <a:t> </a:t>
            </a:r>
            <a:r>
              <a:rPr lang="en-US" sz="2000" dirty="0" err="1"/>
              <a:t>troyanos</a:t>
            </a:r>
            <a:r>
              <a:rPr lang="en-US" sz="2000" dirty="0"/>
              <a:t>?</a:t>
            </a:r>
            <a:endParaRPr sz="2000" dirty="0"/>
          </a:p>
        </p:txBody>
      </p:sp>
      <p:sp>
        <p:nvSpPr>
          <p:cNvPr id="248" name="Google Shape;248;p33"/>
          <p:cNvSpPr txBox="1">
            <a:spLocks noGrp="1"/>
          </p:cNvSpPr>
          <p:nvPr>
            <p:ph type="body" idx="1"/>
          </p:nvPr>
        </p:nvSpPr>
        <p:spPr>
          <a:xfrm>
            <a:off x="4202075" y="1458333"/>
            <a:ext cx="4150500" cy="2226733"/>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s-ES" sz="1200" dirty="0">
                <a:solidFill>
                  <a:schemeClr val="dk1"/>
                </a:solidFill>
              </a:rPr>
              <a:t>Un troyano oculta software malicioso dentro de un archivo que parece normal. Hay una gran cantidad de virus troyanos en Internet que pueden realizar diversas tareas. La mayoría de los troyanos tienen como objetivo controlar el equipo de un usuario, robar datos e introducir más software malicioso en el equipo de la víctima.</a:t>
            </a:r>
          </a:p>
          <a:p>
            <a:pPr marL="0" lvl="0" indent="0" algn="l" rtl="0">
              <a:lnSpc>
                <a:spcPct val="150000"/>
              </a:lnSpc>
              <a:spcBef>
                <a:spcPts val="0"/>
              </a:spcBef>
              <a:spcAft>
                <a:spcPts val="0"/>
              </a:spcAft>
              <a:buNone/>
            </a:pPr>
            <a:endParaRPr lang="en-US" sz="1200" dirty="0">
              <a:solidFill>
                <a:schemeClr val="dk1"/>
              </a:solidFill>
            </a:endParaRPr>
          </a:p>
        </p:txBody>
      </p:sp>
      <p:sp>
        <p:nvSpPr>
          <p:cNvPr id="249" name="Google Shape;249;p33"/>
          <p:cNvSpPr/>
          <p:nvPr/>
        </p:nvSpPr>
        <p:spPr>
          <a:xfrm>
            <a:off x="715100" y="535000"/>
            <a:ext cx="2728500" cy="4073400"/>
          </a:xfrm>
          <a:prstGeom prst="rect">
            <a:avLst/>
          </a:prstGeom>
          <a:gradFill>
            <a:gsLst>
              <a:gs pos="0">
                <a:srgbClr val="FF2E2A"/>
              </a:gs>
              <a:gs pos="100000">
                <a:srgbClr val="2A2D9F"/>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0" name="Google Shape;250;p33"/>
          <p:cNvPicPr preferRelativeResize="0"/>
          <p:nvPr/>
        </p:nvPicPr>
        <p:blipFill rotWithShape="1">
          <a:blip r:embed="rId3">
            <a:alphaModFix amt="20000"/>
          </a:blip>
          <a:srcRect l="60390" t="3034" r="4237" b="3024"/>
          <a:stretch/>
        </p:blipFill>
        <p:spPr>
          <a:xfrm>
            <a:off x="715100" y="535000"/>
            <a:ext cx="2728498" cy="4073401"/>
          </a:xfrm>
          <a:prstGeom prst="rect">
            <a:avLst/>
          </a:prstGeom>
          <a:noFill/>
          <a:ln>
            <a:noFill/>
          </a:ln>
        </p:spPr>
      </p:pic>
      <p:pic>
        <p:nvPicPr>
          <p:cNvPr id="3" name="Picture 2" descr="A picture containing text, electronics, circuit&#10;&#10;Description automatically generated">
            <a:extLst>
              <a:ext uri="{FF2B5EF4-FFF2-40B4-BE49-F238E27FC236}">
                <a16:creationId xmlns:a16="http://schemas.microsoft.com/office/drawing/2014/main" id="{605B2943-70EA-9FCA-26C3-2F1A82D522D2}"/>
              </a:ext>
            </a:extLst>
          </p:cNvPr>
          <p:cNvPicPr>
            <a:picLocks noChangeAspect="1"/>
          </p:cNvPicPr>
          <p:nvPr/>
        </p:nvPicPr>
        <p:blipFill>
          <a:blip r:embed="rId4"/>
          <a:stretch>
            <a:fillRect/>
          </a:stretch>
        </p:blipFill>
        <p:spPr>
          <a:xfrm>
            <a:off x="912347" y="1580091"/>
            <a:ext cx="3034475" cy="198331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6"/>
          <p:cNvSpPr txBox="1">
            <a:spLocks noGrp="1"/>
          </p:cNvSpPr>
          <p:nvPr>
            <p:ph type="title"/>
          </p:nvPr>
        </p:nvSpPr>
        <p:spPr>
          <a:xfrm>
            <a:off x="614168" y="790750"/>
            <a:ext cx="7704000" cy="572700"/>
          </a:xfrm>
          <a:prstGeom prst="rect">
            <a:avLst/>
          </a:prstGeom>
        </p:spPr>
        <p:txBody>
          <a:bodyPr spcFirstLastPara="1" wrap="square" lIns="0" tIns="0" rIns="91425" bIns="91425" anchor="ctr" anchorCtr="0">
            <a:noAutofit/>
          </a:bodyPr>
          <a:lstStyle/>
          <a:p>
            <a:pPr marL="0" lvl="0" indent="0" algn="l" rtl="0">
              <a:spcBef>
                <a:spcPts val="0"/>
              </a:spcBef>
              <a:spcAft>
                <a:spcPts val="0"/>
              </a:spcAft>
              <a:buNone/>
            </a:pPr>
            <a:r>
              <a:rPr lang="en-US" sz="1800" dirty="0"/>
              <a:t>¿</a:t>
            </a:r>
            <a:r>
              <a:rPr lang="en-US" sz="1800" dirty="0" err="1"/>
              <a:t>Cómo</a:t>
            </a:r>
            <a:r>
              <a:rPr lang="en-US" sz="1800" dirty="0"/>
              <a:t> </a:t>
            </a:r>
            <a:r>
              <a:rPr lang="en-US" sz="1800" dirty="0" err="1"/>
              <a:t>funcionan</a:t>
            </a:r>
            <a:r>
              <a:rPr lang="en-US" sz="1800" dirty="0"/>
              <a:t> </a:t>
            </a:r>
            <a:r>
              <a:rPr lang="en-US" sz="1800" dirty="0" err="1"/>
              <a:t>los</a:t>
            </a:r>
            <a:r>
              <a:rPr lang="en-US" sz="1800" dirty="0"/>
              <a:t> keyloggers?</a:t>
            </a:r>
            <a:endParaRPr sz="1800" dirty="0"/>
          </a:p>
        </p:txBody>
      </p:sp>
      <p:sp>
        <p:nvSpPr>
          <p:cNvPr id="311" name="Google Shape;311;p36"/>
          <p:cNvSpPr/>
          <p:nvPr/>
        </p:nvSpPr>
        <p:spPr>
          <a:xfrm>
            <a:off x="5492200" y="535000"/>
            <a:ext cx="2931600" cy="4073400"/>
          </a:xfrm>
          <a:prstGeom prst="rect">
            <a:avLst/>
          </a:prstGeom>
          <a:gradFill>
            <a:gsLst>
              <a:gs pos="0">
                <a:srgbClr val="FF9500"/>
              </a:gs>
              <a:gs pos="100000">
                <a:srgbClr val="007B1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2" name="Google Shape;312;p36"/>
          <p:cNvPicPr preferRelativeResize="0"/>
          <p:nvPr/>
        </p:nvPicPr>
        <p:blipFill rotWithShape="1">
          <a:blip r:embed="rId3">
            <a:alphaModFix amt="20000"/>
          </a:blip>
          <a:srcRect l="57754" t="3034" r="4241" b="3024"/>
          <a:stretch/>
        </p:blipFill>
        <p:spPr>
          <a:xfrm>
            <a:off x="5492200" y="535000"/>
            <a:ext cx="2931600" cy="4073401"/>
          </a:xfrm>
          <a:prstGeom prst="rect">
            <a:avLst/>
          </a:prstGeom>
          <a:noFill/>
          <a:ln>
            <a:noFill/>
          </a:ln>
        </p:spPr>
      </p:pic>
      <p:sp>
        <p:nvSpPr>
          <p:cNvPr id="29" name="Google Shape;248;p33">
            <a:extLst>
              <a:ext uri="{FF2B5EF4-FFF2-40B4-BE49-F238E27FC236}">
                <a16:creationId xmlns:a16="http://schemas.microsoft.com/office/drawing/2014/main" id="{B66854F7-4EC3-9411-8168-50601514101D}"/>
              </a:ext>
            </a:extLst>
          </p:cNvPr>
          <p:cNvSpPr txBox="1">
            <a:spLocks/>
          </p:cNvSpPr>
          <p:nvPr/>
        </p:nvSpPr>
        <p:spPr>
          <a:xfrm>
            <a:off x="614168" y="1513367"/>
            <a:ext cx="3784267" cy="12425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000" b="0" i="0" u="none" strike="noStrike" cap="none">
                <a:solidFill>
                  <a:schemeClr val="dk1"/>
                </a:solidFill>
                <a:latin typeface="Space Mono"/>
                <a:ea typeface="Space Mono"/>
                <a:cs typeface="Space Mono"/>
                <a:sym typeface="Space Mono"/>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lgn="just">
              <a:lnSpc>
                <a:spcPct val="150000"/>
              </a:lnSpc>
            </a:pPr>
            <a:r>
              <a:rPr lang="es-ES" sz="1100" dirty="0"/>
              <a:t>Los </a:t>
            </a:r>
            <a:r>
              <a:rPr lang="es-ES" sz="1100" dirty="0" err="1"/>
              <a:t>keyloggers</a:t>
            </a:r>
            <a:r>
              <a:rPr lang="es-ES" sz="1100" dirty="0"/>
              <a:t> realizan un seguimiento y registran cada tecla que se pulsa en una computadora, a menudo sin el permiso ni el conocimiento del usuario.</a:t>
            </a:r>
          </a:p>
          <a:p>
            <a:pPr marL="0" indent="0" algn="just">
              <a:lnSpc>
                <a:spcPct val="150000"/>
              </a:lnSpc>
            </a:pPr>
            <a:endParaRPr lang="es-ES" sz="1100" dirty="0"/>
          </a:p>
          <a:p>
            <a:pPr marL="0" indent="0" algn="just">
              <a:lnSpc>
                <a:spcPct val="150000"/>
              </a:lnSpc>
            </a:pPr>
            <a:endParaRPr lang="en-US" sz="1100" dirty="0"/>
          </a:p>
        </p:txBody>
      </p:sp>
      <p:pic>
        <p:nvPicPr>
          <p:cNvPr id="1026" name="Picture 2">
            <a:extLst>
              <a:ext uri="{FF2B5EF4-FFF2-40B4-BE49-F238E27FC236}">
                <a16:creationId xmlns:a16="http://schemas.microsoft.com/office/drawing/2014/main" id="{C2DBB12C-7458-13C1-E44A-FC19EA2A34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45566" y="1619200"/>
            <a:ext cx="3381375" cy="1905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90" name="Google Shape;390;p39"/>
          <p:cNvSpPr txBox="1">
            <a:spLocks noGrp="1"/>
          </p:cNvSpPr>
          <p:nvPr>
            <p:ph type="subTitle" idx="3"/>
          </p:nvPr>
        </p:nvSpPr>
        <p:spPr>
          <a:xfrm>
            <a:off x="1906250" y="3706400"/>
            <a:ext cx="2029500" cy="837000"/>
          </a:xfrm>
          <a:prstGeom prst="rect">
            <a:avLst/>
          </a:prstGeom>
        </p:spPr>
        <p:txBody>
          <a:bodyPr spcFirstLastPara="1" wrap="square" lIns="0" tIns="91425" rIns="91425" bIns="91425" anchor="t" anchorCtr="0">
            <a:noAutofit/>
          </a:bodyPr>
          <a:lstStyle/>
          <a:p>
            <a:pPr marL="0" lvl="0" indent="0" algn="l" rtl="0">
              <a:spcBef>
                <a:spcPts val="0"/>
              </a:spcBef>
              <a:spcAft>
                <a:spcPts val="0"/>
              </a:spcAft>
              <a:buNone/>
            </a:pPr>
            <a:r>
              <a:rPr lang="en" dirty="0"/>
              <a:t>Trojan-Spy</a:t>
            </a:r>
            <a:endParaRPr dirty="0"/>
          </a:p>
        </p:txBody>
      </p:sp>
      <p:sp>
        <p:nvSpPr>
          <p:cNvPr id="391" name="Google Shape;391;p39"/>
          <p:cNvSpPr txBox="1">
            <a:spLocks noGrp="1"/>
          </p:cNvSpPr>
          <p:nvPr>
            <p:ph type="subTitle" idx="6"/>
          </p:nvPr>
        </p:nvSpPr>
        <p:spPr>
          <a:xfrm>
            <a:off x="4441826" y="3246574"/>
            <a:ext cx="2740024" cy="468175"/>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US" sz="1600" dirty="0" err="1"/>
              <a:t>Entorno</a:t>
            </a:r>
            <a:r>
              <a:rPr lang="en-US" sz="1600" dirty="0"/>
              <a:t> de </a:t>
            </a:r>
            <a:r>
              <a:rPr lang="en-US" sz="1600" dirty="0" err="1"/>
              <a:t>ejecución</a:t>
            </a:r>
            <a:endParaRPr sz="1600" dirty="0"/>
          </a:p>
        </p:txBody>
      </p:sp>
      <p:sp>
        <p:nvSpPr>
          <p:cNvPr id="392" name="Google Shape;392;p39"/>
          <p:cNvSpPr txBox="1">
            <a:spLocks noGrp="1"/>
          </p:cNvSpPr>
          <p:nvPr>
            <p:ph type="title"/>
          </p:nvPr>
        </p:nvSpPr>
        <p:spPr>
          <a:xfrm>
            <a:off x="720000" y="445025"/>
            <a:ext cx="7704000" cy="572700"/>
          </a:xfrm>
          <a:prstGeom prst="rect">
            <a:avLst/>
          </a:prstGeom>
        </p:spPr>
        <p:txBody>
          <a:bodyPr spcFirstLastPara="1" wrap="square" lIns="0" tIns="0" rIns="91425" bIns="91425" anchor="ctr" anchorCtr="0">
            <a:noAutofit/>
          </a:bodyPr>
          <a:lstStyle/>
          <a:p>
            <a:pPr marL="0" lvl="0" indent="0" algn="l" rtl="0">
              <a:spcBef>
                <a:spcPts val="0"/>
              </a:spcBef>
              <a:spcAft>
                <a:spcPts val="0"/>
              </a:spcAft>
              <a:buNone/>
            </a:pPr>
            <a:r>
              <a:rPr lang="en-US" dirty="0" err="1"/>
              <a:t>Explicación</a:t>
            </a:r>
            <a:r>
              <a:rPr lang="en-US" dirty="0"/>
              <a:t> del Malware </a:t>
            </a:r>
            <a:endParaRPr dirty="0"/>
          </a:p>
        </p:txBody>
      </p:sp>
      <p:sp>
        <p:nvSpPr>
          <p:cNvPr id="393" name="Google Shape;393;p39"/>
          <p:cNvSpPr txBox="1">
            <a:spLocks noGrp="1"/>
          </p:cNvSpPr>
          <p:nvPr>
            <p:ph type="subTitle" idx="5"/>
          </p:nvPr>
        </p:nvSpPr>
        <p:spPr>
          <a:xfrm>
            <a:off x="1641867" y="3263624"/>
            <a:ext cx="2644583" cy="438300"/>
          </a:xfrm>
          <a:prstGeom prst="rect">
            <a:avLst/>
          </a:prstGeom>
        </p:spPr>
        <p:txBody>
          <a:bodyPr spcFirstLastPara="1" wrap="square" lIns="0" tIns="91425" rIns="91425" bIns="91425" anchor="ctr" anchorCtr="0">
            <a:noAutofit/>
          </a:bodyPr>
          <a:lstStyle/>
          <a:p>
            <a:pPr marL="0" lvl="0" indent="0" algn="ctr" rtl="0">
              <a:spcBef>
                <a:spcPts val="0"/>
              </a:spcBef>
              <a:spcAft>
                <a:spcPts val="0"/>
              </a:spcAft>
              <a:buNone/>
            </a:pPr>
            <a:r>
              <a:rPr lang="en" sz="1800" dirty="0"/>
              <a:t>Tipo de Malware</a:t>
            </a:r>
            <a:endParaRPr sz="1800" dirty="0"/>
          </a:p>
        </p:txBody>
      </p:sp>
      <p:sp>
        <p:nvSpPr>
          <p:cNvPr id="394" name="Google Shape;394;p39"/>
          <p:cNvSpPr txBox="1">
            <a:spLocks noGrp="1"/>
          </p:cNvSpPr>
          <p:nvPr>
            <p:ph type="subTitle" idx="4"/>
          </p:nvPr>
        </p:nvSpPr>
        <p:spPr>
          <a:xfrm>
            <a:off x="4725950" y="3706400"/>
            <a:ext cx="2047800" cy="837000"/>
          </a:xfrm>
          <a:prstGeom prst="rect">
            <a:avLst/>
          </a:prstGeom>
        </p:spPr>
        <p:txBody>
          <a:bodyPr spcFirstLastPara="1" wrap="square" lIns="0" tIns="91425" rIns="91425" bIns="91425" anchor="t" anchorCtr="0">
            <a:noAutofit/>
          </a:bodyPr>
          <a:lstStyle/>
          <a:p>
            <a:pPr marL="0" lvl="0" indent="0" algn="l" rtl="0">
              <a:spcBef>
                <a:spcPts val="0"/>
              </a:spcBef>
              <a:spcAft>
                <a:spcPts val="0"/>
              </a:spcAft>
              <a:buNone/>
            </a:pPr>
            <a:r>
              <a:rPr lang="en" dirty="0"/>
              <a:t>Windows 10 </a:t>
            </a:r>
            <a:endParaRPr dirty="0"/>
          </a:p>
        </p:txBody>
      </p:sp>
      <p:cxnSp>
        <p:nvCxnSpPr>
          <p:cNvPr id="397" name="Google Shape;397;p39"/>
          <p:cNvCxnSpPr/>
          <p:nvPr/>
        </p:nvCxnSpPr>
        <p:spPr>
          <a:xfrm>
            <a:off x="1906250" y="3706873"/>
            <a:ext cx="1940700" cy="0"/>
          </a:xfrm>
          <a:prstGeom prst="straightConnector1">
            <a:avLst/>
          </a:prstGeom>
          <a:noFill/>
          <a:ln w="9525" cap="flat" cmpd="sng">
            <a:solidFill>
              <a:schemeClr val="dk1"/>
            </a:solidFill>
            <a:prstDash val="solid"/>
            <a:round/>
            <a:headEnd type="none" w="med" len="med"/>
            <a:tailEnd type="none" w="med" len="med"/>
          </a:ln>
        </p:spPr>
      </p:cxnSp>
      <p:cxnSp>
        <p:nvCxnSpPr>
          <p:cNvPr id="398" name="Google Shape;398;p39"/>
          <p:cNvCxnSpPr/>
          <p:nvPr/>
        </p:nvCxnSpPr>
        <p:spPr>
          <a:xfrm>
            <a:off x="1906250" y="3268023"/>
            <a:ext cx="1940700" cy="0"/>
          </a:xfrm>
          <a:prstGeom prst="straightConnector1">
            <a:avLst/>
          </a:prstGeom>
          <a:noFill/>
          <a:ln w="9525" cap="flat" cmpd="sng">
            <a:solidFill>
              <a:schemeClr val="dk1"/>
            </a:solidFill>
            <a:prstDash val="solid"/>
            <a:round/>
            <a:headEnd type="none" w="med" len="med"/>
            <a:tailEnd type="none" w="med" len="med"/>
          </a:ln>
        </p:spPr>
      </p:cxnSp>
      <p:cxnSp>
        <p:nvCxnSpPr>
          <p:cNvPr id="399" name="Google Shape;399;p39"/>
          <p:cNvCxnSpPr/>
          <p:nvPr/>
        </p:nvCxnSpPr>
        <p:spPr>
          <a:xfrm>
            <a:off x="4725950" y="3706873"/>
            <a:ext cx="1940700" cy="0"/>
          </a:xfrm>
          <a:prstGeom prst="straightConnector1">
            <a:avLst/>
          </a:prstGeom>
          <a:noFill/>
          <a:ln w="9525" cap="flat" cmpd="sng">
            <a:solidFill>
              <a:schemeClr val="dk1"/>
            </a:solidFill>
            <a:prstDash val="solid"/>
            <a:round/>
            <a:headEnd type="none" w="med" len="med"/>
            <a:tailEnd type="none" w="med" len="med"/>
          </a:ln>
        </p:spPr>
      </p:cxnSp>
      <p:cxnSp>
        <p:nvCxnSpPr>
          <p:cNvPr id="400" name="Google Shape;400;p39"/>
          <p:cNvCxnSpPr/>
          <p:nvPr/>
        </p:nvCxnSpPr>
        <p:spPr>
          <a:xfrm>
            <a:off x="4725950" y="3268023"/>
            <a:ext cx="1940700" cy="0"/>
          </a:xfrm>
          <a:prstGeom prst="straightConnector1">
            <a:avLst/>
          </a:prstGeom>
          <a:noFill/>
          <a:ln w="9525" cap="flat" cmpd="sng">
            <a:solidFill>
              <a:schemeClr val="dk1"/>
            </a:solidFill>
            <a:prstDash val="solid"/>
            <a:round/>
            <a:headEnd type="none" w="med" len="med"/>
            <a:tailEnd type="none" w="med" len="med"/>
          </a:ln>
        </p:spPr>
      </p:cxnSp>
      <p:sp>
        <p:nvSpPr>
          <p:cNvPr id="401" name="Google Shape;401;p39"/>
          <p:cNvSpPr/>
          <p:nvPr/>
        </p:nvSpPr>
        <p:spPr>
          <a:xfrm>
            <a:off x="719225" y="1184600"/>
            <a:ext cx="7709700" cy="1623600"/>
          </a:xfrm>
          <a:prstGeom prst="rect">
            <a:avLst/>
          </a:prstGeom>
          <a:gradFill>
            <a:gsLst>
              <a:gs pos="0">
                <a:srgbClr val="FF2E2A"/>
              </a:gs>
              <a:gs pos="100000">
                <a:srgbClr val="2A2D9F"/>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2" name="Google Shape;402;p39"/>
          <p:cNvPicPr preferRelativeResize="0"/>
          <p:nvPr/>
        </p:nvPicPr>
        <p:blipFill rotWithShape="1">
          <a:blip r:embed="rId3">
            <a:alphaModFix amt="20000"/>
          </a:blip>
          <a:srcRect t="40249" b="22305"/>
          <a:stretch/>
        </p:blipFill>
        <p:spPr>
          <a:xfrm>
            <a:off x="715100" y="1184600"/>
            <a:ext cx="7713802" cy="16235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41"/>
          <p:cNvSpPr txBox="1">
            <a:spLocks noGrp="1"/>
          </p:cNvSpPr>
          <p:nvPr>
            <p:ph type="title"/>
          </p:nvPr>
        </p:nvSpPr>
        <p:spPr>
          <a:xfrm>
            <a:off x="4620512" y="1056624"/>
            <a:ext cx="3608530" cy="531900"/>
          </a:xfrm>
          <a:prstGeom prst="rect">
            <a:avLst/>
          </a:prstGeom>
        </p:spPr>
        <p:txBody>
          <a:bodyPr spcFirstLastPara="1" wrap="square" lIns="0" tIns="91425" rIns="91425" bIns="91425" anchor="ctr" anchorCtr="0">
            <a:noAutofit/>
          </a:bodyPr>
          <a:lstStyle/>
          <a:p>
            <a:pPr marL="0" lvl="0" indent="0" algn="ctr" rtl="0">
              <a:spcBef>
                <a:spcPts val="0"/>
              </a:spcBef>
              <a:spcAft>
                <a:spcPts val="0"/>
              </a:spcAft>
              <a:buNone/>
            </a:pPr>
            <a:r>
              <a:rPr lang="en" dirty="0"/>
              <a:t>Codigo Fuente</a:t>
            </a:r>
            <a:endParaRPr dirty="0"/>
          </a:p>
        </p:txBody>
      </p:sp>
      <p:sp>
        <p:nvSpPr>
          <p:cNvPr id="424" name="Google Shape;424;p41"/>
          <p:cNvSpPr/>
          <p:nvPr/>
        </p:nvSpPr>
        <p:spPr>
          <a:xfrm>
            <a:off x="7952012" y="4493097"/>
            <a:ext cx="471600" cy="230700"/>
          </a:xfrm>
          <a:prstGeom prst="ellipse">
            <a:avLst/>
          </a:prstGeom>
          <a:noFill/>
          <a:ln w="9525" cap="flat" cmpd="sng">
            <a:solidFill>
              <a:schemeClr val="dk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Space Mono"/>
                <a:ea typeface="Space Mono"/>
                <a:cs typeface="Space Mono"/>
                <a:sym typeface="Space Mono"/>
              </a:rPr>
              <a:t>‘22</a:t>
            </a:r>
            <a:endParaRPr/>
          </a:p>
        </p:txBody>
      </p:sp>
      <p:sp>
        <p:nvSpPr>
          <p:cNvPr id="425" name="Google Shape;425;p41"/>
          <p:cNvSpPr txBox="1">
            <a:spLocks noGrp="1"/>
          </p:cNvSpPr>
          <p:nvPr>
            <p:ph type="subTitle" idx="2"/>
          </p:nvPr>
        </p:nvSpPr>
        <p:spPr>
          <a:xfrm>
            <a:off x="715100" y="468113"/>
            <a:ext cx="1227900" cy="133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a:t>BREAKTHROUGH</a:t>
            </a:r>
            <a:endParaRPr/>
          </a:p>
        </p:txBody>
      </p:sp>
      <p:sp>
        <p:nvSpPr>
          <p:cNvPr id="426" name="Google Shape;426;p41"/>
          <p:cNvSpPr txBox="1">
            <a:spLocks noGrp="1"/>
          </p:cNvSpPr>
          <p:nvPr>
            <p:ph type="subTitle" idx="3"/>
          </p:nvPr>
        </p:nvSpPr>
        <p:spPr>
          <a:xfrm>
            <a:off x="5488600" y="468113"/>
            <a:ext cx="1520100" cy="1338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a:t>HYDROGEN TECHNOLOGY</a:t>
            </a:r>
            <a:endParaRPr/>
          </a:p>
        </p:txBody>
      </p:sp>
      <p:sp>
        <p:nvSpPr>
          <p:cNvPr id="427" name="Google Shape;427;p41"/>
          <p:cNvSpPr txBox="1">
            <a:spLocks noGrp="1"/>
          </p:cNvSpPr>
          <p:nvPr>
            <p:ph type="subTitle" idx="4"/>
          </p:nvPr>
        </p:nvSpPr>
        <p:spPr>
          <a:xfrm>
            <a:off x="7393050" y="468113"/>
            <a:ext cx="1035600" cy="133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en"/>
              <a:t>BY SLIDESGO</a:t>
            </a:r>
            <a:endParaRPr/>
          </a:p>
        </p:txBody>
      </p:sp>
      <p:sp>
        <p:nvSpPr>
          <p:cNvPr id="428" name="Google Shape;428;p41"/>
          <p:cNvSpPr/>
          <p:nvPr/>
        </p:nvSpPr>
        <p:spPr>
          <a:xfrm>
            <a:off x="715100" y="1012350"/>
            <a:ext cx="2979000" cy="3118800"/>
          </a:xfrm>
          <a:prstGeom prst="rect">
            <a:avLst/>
          </a:prstGeom>
          <a:gradFill>
            <a:gsLst>
              <a:gs pos="0">
                <a:srgbClr val="007B13"/>
              </a:gs>
              <a:gs pos="100000">
                <a:srgbClr val="2A2D9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29" name="Google Shape;429;p41"/>
          <p:cNvPicPr preferRelativeResize="0"/>
          <p:nvPr/>
        </p:nvPicPr>
        <p:blipFill rotWithShape="1">
          <a:blip r:embed="rId3">
            <a:alphaModFix amt="20000"/>
          </a:blip>
          <a:srcRect l="59330" t="25052" r="2050" b="3020"/>
          <a:stretch/>
        </p:blipFill>
        <p:spPr>
          <a:xfrm>
            <a:off x="715100" y="1012350"/>
            <a:ext cx="2979000" cy="3118800"/>
          </a:xfrm>
          <a:prstGeom prst="rect">
            <a:avLst/>
          </a:prstGeom>
          <a:noFill/>
          <a:ln>
            <a:noFill/>
          </a:ln>
        </p:spPr>
      </p:pic>
      <p:cxnSp>
        <p:nvCxnSpPr>
          <p:cNvPr id="430" name="Google Shape;430;p41"/>
          <p:cNvCxnSpPr>
            <a:cxnSpLocks/>
          </p:cNvCxnSpPr>
          <p:nvPr/>
        </p:nvCxnSpPr>
        <p:spPr>
          <a:xfrm>
            <a:off x="4620512" y="1618087"/>
            <a:ext cx="3608530" cy="0"/>
          </a:xfrm>
          <a:prstGeom prst="straightConnector1">
            <a:avLst/>
          </a:prstGeom>
          <a:noFill/>
          <a:ln w="9525" cap="flat" cmpd="sng">
            <a:solidFill>
              <a:schemeClr val="dk1"/>
            </a:solidFill>
            <a:prstDash val="solid"/>
            <a:round/>
            <a:headEnd type="none" w="med" len="med"/>
            <a:tailEnd type="none" w="med" len="med"/>
          </a:ln>
        </p:spPr>
      </p:cxnSp>
      <p:cxnSp>
        <p:nvCxnSpPr>
          <p:cNvPr id="431" name="Google Shape;431;p41"/>
          <p:cNvCxnSpPr>
            <a:cxnSpLocks/>
          </p:cNvCxnSpPr>
          <p:nvPr/>
        </p:nvCxnSpPr>
        <p:spPr>
          <a:xfrm>
            <a:off x="4620512" y="1027087"/>
            <a:ext cx="3608530" cy="0"/>
          </a:xfrm>
          <a:prstGeom prst="straightConnector1">
            <a:avLst/>
          </a:prstGeom>
          <a:noFill/>
          <a:ln w="9525" cap="flat" cmpd="sng">
            <a:solidFill>
              <a:schemeClr val="dk1"/>
            </a:solidFill>
            <a:prstDash val="solid"/>
            <a:round/>
            <a:headEnd type="none" w="med" len="med"/>
            <a:tailEnd type="none" w="med" len="med"/>
          </a:ln>
        </p:spPr>
      </p:cxnSp>
      <p:cxnSp>
        <p:nvCxnSpPr>
          <p:cNvPr id="432" name="Google Shape;432;p41"/>
          <p:cNvCxnSpPr/>
          <p:nvPr/>
        </p:nvCxnSpPr>
        <p:spPr>
          <a:xfrm>
            <a:off x="4793" y="747588"/>
            <a:ext cx="9139200" cy="0"/>
          </a:xfrm>
          <a:prstGeom prst="straightConnector1">
            <a:avLst/>
          </a:prstGeom>
          <a:noFill/>
          <a:ln w="9525" cap="flat" cmpd="sng">
            <a:solidFill>
              <a:schemeClr val="dk1"/>
            </a:solidFill>
            <a:prstDash val="solid"/>
            <a:round/>
            <a:headEnd type="none" w="med" len="med"/>
            <a:tailEnd type="none" w="med" len="med"/>
          </a:ln>
        </p:spPr>
      </p:cxnSp>
      <p:cxnSp>
        <p:nvCxnSpPr>
          <p:cNvPr id="433" name="Google Shape;433;p41"/>
          <p:cNvCxnSpPr/>
          <p:nvPr/>
        </p:nvCxnSpPr>
        <p:spPr>
          <a:xfrm>
            <a:off x="0" y="322413"/>
            <a:ext cx="9139200" cy="0"/>
          </a:xfrm>
          <a:prstGeom prst="straightConnector1">
            <a:avLst/>
          </a:prstGeom>
          <a:noFill/>
          <a:ln w="9525" cap="flat" cmpd="sng">
            <a:solidFill>
              <a:schemeClr val="dk1"/>
            </a:solidFill>
            <a:prstDash val="solid"/>
            <a:round/>
            <a:headEnd type="none" w="med" len="med"/>
            <a:tailEnd type="none" w="med" len="med"/>
          </a:ln>
        </p:spPr>
      </p:cxnSp>
      <p:cxnSp>
        <p:nvCxnSpPr>
          <p:cNvPr id="434" name="Google Shape;434;p41"/>
          <p:cNvCxnSpPr/>
          <p:nvPr/>
        </p:nvCxnSpPr>
        <p:spPr>
          <a:xfrm>
            <a:off x="4793" y="4821075"/>
            <a:ext cx="9139200" cy="0"/>
          </a:xfrm>
          <a:prstGeom prst="straightConnector1">
            <a:avLst/>
          </a:prstGeom>
          <a:noFill/>
          <a:ln w="9525" cap="flat" cmpd="sng">
            <a:solidFill>
              <a:schemeClr val="dk1"/>
            </a:solidFill>
            <a:prstDash val="solid"/>
            <a:round/>
            <a:headEnd type="none" w="med" len="med"/>
            <a:tailEnd type="none" w="med" len="med"/>
          </a:ln>
        </p:spPr>
      </p:cxnSp>
      <p:cxnSp>
        <p:nvCxnSpPr>
          <p:cNvPr id="435" name="Google Shape;435;p41"/>
          <p:cNvCxnSpPr/>
          <p:nvPr/>
        </p:nvCxnSpPr>
        <p:spPr>
          <a:xfrm>
            <a:off x="0" y="4395900"/>
            <a:ext cx="9139200" cy="0"/>
          </a:xfrm>
          <a:prstGeom prst="straightConnector1">
            <a:avLst/>
          </a:prstGeom>
          <a:noFill/>
          <a:ln w="9525" cap="flat" cmpd="sng">
            <a:solidFill>
              <a:schemeClr val="dk1"/>
            </a:solidFill>
            <a:prstDash val="solid"/>
            <a:round/>
            <a:headEnd type="none" w="med" len="med"/>
            <a:tailEnd type="none" w="med" len="med"/>
          </a:ln>
        </p:spPr>
      </p:cxnSp>
      <p:pic>
        <p:nvPicPr>
          <p:cNvPr id="7" name="Picture 6">
            <a:extLst>
              <a:ext uri="{FF2B5EF4-FFF2-40B4-BE49-F238E27FC236}">
                <a16:creationId xmlns:a16="http://schemas.microsoft.com/office/drawing/2014/main" id="{4AE90EC2-0780-FB60-83A0-7273C6369505}"/>
              </a:ext>
            </a:extLst>
          </p:cNvPr>
          <p:cNvPicPr>
            <a:picLocks noChangeAspect="1"/>
          </p:cNvPicPr>
          <p:nvPr/>
        </p:nvPicPr>
        <p:blipFill rotWithShape="1">
          <a:blip r:embed="rId4"/>
          <a:srcRect b="17795"/>
          <a:stretch/>
        </p:blipFill>
        <p:spPr>
          <a:xfrm>
            <a:off x="2400300" y="1822406"/>
            <a:ext cx="6597650" cy="615994"/>
          </a:xfrm>
          <a:prstGeom prst="rect">
            <a:avLst/>
          </a:prstGeom>
        </p:spPr>
      </p:pic>
      <p:pic>
        <p:nvPicPr>
          <p:cNvPr id="11" name="Picture 10">
            <a:extLst>
              <a:ext uri="{FF2B5EF4-FFF2-40B4-BE49-F238E27FC236}">
                <a16:creationId xmlns:a16="http://schemas.microsoft.com/office/drawing/2014/main" id="{720BE322-3544-3271-0E83-D82FBB33A3D6}"/>
              </a:ext>
            </a:extLst>
          </p:cNvPr>
          <p:cNvPicPr>
            <a:picLocks noChangeAspect="1"/>
          </p:cNvPicPr>
          <p:nvPr/>
        </p:nvPicPr>
        <p:blipFill>
          <a:blip r:embed="rId5"/>
          <a:stretch>
            <a:fillRect/>
          </a:stretch>
        </p:blipFill>
        <p:spPr>
          <a:xfrm>
            <a:off x="2012643" y="2611276"/>
            <a:ext cx="6985307" cy="15494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41"/>
          <p:cNvSpPr txBox="1">
            <a:spLocks noGrp="1"/>
          </p:cNvSpPr>
          <p:nvPr>
            <p:ph type="title"/>
          </p:nvPr>
        </p:nvSpPr>
        <p:spPr>
          <a:xfrm>
            <a:off x="4620512" y="1056624"/>
            <a:ext cx="3608530" cy="531900"/>
          </a:xfrm>
          <a:prstGeom prst="rect">
            <a:avLst/>
          </a:prstGeom>
        </p:spPr>
        <p:txBody>
          <a:bodyPr spcFirstLastPara="1" wrap="square" lIns="0" tIns="91425" rIns="91425" bIns="91425" anchor="ctr" anchorCtr="0">
            <a:noAutofit/>
          </a:bodyPr>
          <a:lstStyle/>
          <a:p>
            <a:pPr marL="0" lvl="0" indent="0" algn="ctr" rtl="0">
              <a:spcBef>
                <a:spcPts val="0"/>
              </a:spcBef>
              <a:spcAft>
                <a:spcPts val="0"/>
              </a:spcAft>
              <a:buNone/>
            </a:pPr>
            <a:r>
              <a:rPr lang="en" dirty="0"/>
              <a:t>Codigo Fuente</a:t>
            </a:r>
            <a:endParaRPr dirty="0"/>
          </a:p>
        </p:txBody>
      </p:sp>
      <p:sp>
        <p:nvSpPr>
          <p:cNvPr id="424" name="Google Shape;424;p41"/>
          <p:cNvSpPr/>
          <p:nvPr/>
        </p:nvSpPr>
        <p:spPr>
          <a:xfrm>
            <a:off x="7952012" y="4493097"/>
            <a:ext cx="471600" cy="230700"/>
          </a:xfrm>
          <a:prstGeom prst="ellipse">
            <a:avLst/>
          </a:prstGeom>
          <a:noFill/>
          <a:ln w="9525" cap="flat" cmpd="sng">
            <a:solidFill>
              <a:schemeClr val="dk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000">
                <a:solidFill>
                  <a:schemeClr val="dk1"/>
                </a:solidFill>
                <a:latin typeface="Space Mono"/>
                <a:ea typeface="Space Mono"/>
                <a:cs typeface="Space Mono"/>
                <a:sym typeface="Space Mono"/>
              </a:rPr>
              <a:t>‘22</a:t>
            </a:r>
            <a:endParaRPr/>
          </a:p>
        </p:txBody>
      </p:sp>
      <p:sp>
        <p:nvSpPr>
          <p:cNvPr id="425" name="Google Shape;425;p41"/>
          <p:cNvSpPr txBox="1">
            <a:spLocks noGrp="1"/>
          </p:cNvSpPr>
          <p:nvPr>
            <p:ph type="subTitle" idx="2"/>
          </p:nvPr>
        </p:nvSpPr>
        <p:spPr>
          <a:xfrm>
            <a:off x="715100" y="468113"/>
            <a:ext cx="1227900" cy="133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a:t>BREAKTHROUGH</a:t>
            </a:r>
            <a:endParaRPr/>
          </a:p>
        </p:txBody>
      </p:sp>
      <p:sp>
        <p:nvSpPr>
          <p:cNvPr id="426" name="Google Shape;426;p41"/>
          <p:cNvSpPr txBox="1">
            <a:spLocks noGrp="1"/>
          </p:cNvSpPr>
          <p:nvPr>
            <p:ph type="subTitle" idx="3"/>
          </p:nvPr>
        </p:nvSpPr>
        <p:spPr>
          <a:xfrm>
            <a:off x="5488600" y="468113"/>
            <a:ext cx="1520100" cy="1338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a:t>HYDROGEN TECHNOLOGY</a:t>
            </a:r>
            <a:endParaRPr/>
          </a:p>
        </p:txBody>
      </p:sp>
      <p:sp>
        <p:nvSpPr>
          <p:cNvPr id="427" name="Google Shape;427;p41"/>
          <p:cNvSpPr txBox="1">
            <a:spLocks noGrp="1"/>
          </p:cNvSpPr>
          <p:nvPr>
            <p:ph type="subTitle" idx="4"/>
          </p:nvPr>
        </p:nvSpPr>
        <p:spPr>
          <a:xfrm>
            <a:off x="7393050" y="468113"/>
            <a:ext cx="1035600" cy="133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en"/>
              <a:t>BY SLIDESGO</a:t>
            </a:r>
            <a:endParaRPr/>
          </a:p>
        </p:txBody>
      </p:sp>
      <p:sp>
        <p:nvSpPr>
          <p:cNvPr id="428" name="Google Shape;428;p41"/>
          <p:cNvSpPr/>
          <p:nvPr/>
        </p:nvSpPr>
        <p:spPr>
          <a:xfrm>
            <a:off x="715100" y="1012350"/>
            <a:ext cx="2979000" cy="3118800"/>
          </a:xfrm>
          <a:prstGeom prst="rect">
            <a:avLst/>
          </a:prstGeom>
          <a:gradFill>
            <a:gsLst>
              <a:gs pos="0">
                <a:srgbClr val="007B13"/>
              </a:gs>
              <a:gs pos="100000">
                <a:srgbClr val="2A2D9F"/>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29" name="Google Shape;429;p41"/>
          <p:cNvPicPr preferRelativeResize="0"/>
          <p:nvPr/>
        </p:nvPicPr>
        <p:blipFill rotWithShape="1">
          <a:blip r:embed="rId3">
            <a:alphaModFix amt="20000"/>
          </a:blip>
          <a:srcRect l="59330" t="25052" r="2050" b="3020"/>
          <a:stretch/>
        </p:blipFill>
        <p:spPr>
          <a:xfrm>
            <a:off x="715100" y="1012350"/>
            <a:ext cx="2979000" cy="3118800"/>
          </a:xfrm>
          <a:prstGeom prst="rect">
            <a:avLst/>
          </a:prstGeom>
          <a:noFill/>
          <a:ln>
            <a:noFill/>
          </a:ln>
        </p:spPr>
      </p:pic>
      <p:cxnSp>
        <p:nvCxnSpPr>
          <p:cNvPr id="430" name="Google Shape;430;p41"/>
          <p:cNvCxnSpPr>
            <a:cxnSpLocks/>
          </p:cNvCxnSpPr>
          <p:nvPr/>
        </p:nvCxnSpPr>
        <p:spPr>
          <a:xfrm>
            <a:off x="4620512" y="1618087"/>
            <a:ext cx="3608530" cy="0"/>
          </a:xfrm>
          <a:prstGeom prst="straightConnector1">
            <a:avLst/>
          </a:prstGeom>
          <a:noFill/>
          <a:ln w="9525" cap="flat" cmpd="sng">
            <a:solidFill>
              <a:schemeClr val="dk1"/>
            </a:solidFill>
            <a:prstDash val="solid"/>
            <a:round/>
            <a:headEnd type="none" w="med" len="med"/>
            <a:tailEnd type="none" w="med" len="med"/>
          </a:ln>
        </p:spPr>
      </p:cxnSp>
      <p:cxnSp>
        <p:nvCxnSpPr>
          <p:cNvPr id="431" name="Google Shape;431;p41"/>
          <p:cNvCxnSpPr>
            <a:cxnSpLocks/>
          </p:cNvCxnSpPr>
          <p:nvPr/>
        </p:nvCxnSpPr>
        <p:spPr>
          <a:xfrm>
            <a:off x="4620512" y="1027087"/>
            <a:ext cx="3608530" cy="0"/>
          </a:xfrm>
          <a:prstGeom prst="straightConnector1">
            <a:avLst/>
          </a:prstGeom>
          <a:noFill/>
          <a:ln w="9525" cap="flat" cmpd="sng">
            <a:solidFill>
              <a:schemeClr val="dk1"/>
            </a:solidFill>
            <a:prstDash val="solid"/>
            <a:round/>
            <a:headEnd type="none" w="med" len="med"/>
            <a:tailEnd type="none" w="med" len="med"/>
          </a:ln>
        </p:spPr>
      </p:cxnSp>
      <p:cxnSp>
        <p:nvCxnSpPr>
          <p:cNvPr id="432" name="Google Shape;432;p41"/>
          <p:cNvCxnSpPr/>
          <p:nvPr/>
        </p:nvCxnSpPr>
        <p:spPr>
          <a:xfrm>
            <a:off x="4793" y="747588"/>
            <a:ext cx="9139200" cy="0"/>
          </a:xfrm>
          <a:prstGeom prst="straightConnector1">
            <a:avLst/>
          </a:prstGeom>
          <a:noFill/>
          <a:ln w="9525" cap="flat" cmpd="sng">
            <a:solidFill>
              <a:schemeClr val="dk1"/>
            </a:solidFill>
            <a:prstDash val="solid"/>
            <a:round/>
            <a:headEnd type="none" w="med" len="med"/>
            <a:tailEnd type="none" w="med" len="med"/>
          </a:ln>
        </p:spPr>
      </p:cxnSp>
      <p:cxnSp>
        <p:nvCxnSpPr>
          <p:cNvPr id="433" name="Google Shape;433;p41"/>
          <p:cNvCxnSpPr/>
          <p:nvPr/>
        </p:nvCxnSpPr>
        <p:spPr>
          <a:xfrm>
            <a:off x="0" y="322413"/>
            <a:ext cx="9139200" cy="0"/>
          </a:xfrm>
          <a:prstGeom prst="straightConnector1">
            <a:avLst/>
          </a:prstGeom>
          <a:noFill/>
          <a:ln w="9525" cap="flat" cmpd="sng">
            <a:solidFill>
              <a:schemeClr val="dk1"/>
            </a:solidFill>
            <a:prstDash val="solid"/>
            <a:round/>
            <a:headEnd type="none" w="med" len="med"/>
            <a:tailEnd type="none" w="med" len="med"/>
          </a:ln>
        </p:spPr>
      </p:cxnSp>
      <p:cxnSp>
        <p:nvCxnSpPr>
          <p:cNvPr id="434" name="Google Shape;434;p41"/>
          <p:cNvCxnSpPr/>
          <p:nvPr/>
        </p:nvCxnSpPr>
        <p:spPr>
          <a:xfrm>
            <a:off x="4793" y="4821075"/>
            <a:ext cx="9139200" cy="0"/>
          </a:xfrm>
          <a:prstGeom prst="straightConnector1">
            <a:avLst/>
          </a:prstGeom>
          <a:noFill/>
          <a:ln w="9525" cap="flat" cmpd="sng">
            <a:solidFill>
              <a:schemeClr val="dk1"/>
            </a:solidFill>
            <a:prstDash val="solid"/>
            <a:round/>
            <a:headEnd type="none" w="med" len="med"/>
            <a:tailEnd type="none" w="med" len="med"/>
          </a:ln>
        </p:spPr>
      </p:cxnSp>
      <p:cxnSp>
        <p:nvCxnSpPr>
          <p:cNvPr id="435" name="Google Shape;435;p41"/>
          <p:cNvCxnSpPr/>
          <p:nvPr/>
        </p:nvCxnSpPr>
        <p:spPr>
          <a:xfrm>
            <a:off x="0" y="4395900"/>
            <a:ext cx="9139200" cy="0"/>
          </a:xfrm>
          <a:prstGeom prst="straightConnector1">
            <a:avLst/>
          </a:prstGeom>
          <a:noFill/>
          <a:ln w="9525" cap="flat" cmpd="sng">
            <a:solidFill>
              <a:schemeClr val="dk1"/>
            </a:solidFill>
            <a:prstDash val="solid"/>
            <a:round/>
            <a:headEnd type="none" w="med" len="med"/>
            <a:tailEnd type="none" w="med" len="med"/>
          </a:ln>
        </p:spPr>
      </p:cxnSp>
      <p:pic>
        <p:nvPicPr>
          <p:cNvPr id="3" name="Picture 2">
            <a:extLst>
              <a:ext uri="{FF2B5EF4-FFF2-40B4-BE49-F238E27FC236}">
                <a16:creationId xmlns:a16="http://schemas.microsoft.com/office/drawing/2014/main" id="{EC3097D5-A94E-1131-5602-693967A5C0E5}"/>
              </a:ext>
            </a:extLst>
          </p:cNvPr>
          <p:cNvPicPr>
            <a:picLocks noChangeAspect="1"/>
          </p:cNvPicPr>
          <p:nvPr/>
        </p:nvPicPr>
        <p:blipFill>
          <a:blip r:embed="rId4"/>
          <a:stretch>
            <a:fillRect/>
          </a:stretch>
        </p:blipFill>
        <p:spPr>
          <a:xfrm>
            <a:off x="2457498" y="1780784"/>
            <a:ext cx="5932151" cy="2306092"/>
          </a:xfrm>
          <a:prstGeom prst="rect">
            <a:avLst/>
          </a:prstGeom>
        </p:spPr>
      </p:pic>
    </p:spTree>
    <p:extLst>
      <p:ext uri="{BB962C8B-B14F-4D97-AF65-F5344CB8AC3E}">
        <p14:creationId xmlns:p14="http://schemas.microsoft.com/office/powerpoint/2010/main" val="2338729525"/>
      </p:ext>
    </p:extLst>
  </p:cSld>
  <p:clrMapOvr>
    <a:masterClrMapping/>
  </p:clrMapOvr>
</p:sld>
</file>

<file path=ppt/theme/theme1.xml><?xml version="1.0" encoding="utf-8"?>
<a:theme xmlns:a="http://schemas.openxmlformats.org/drawingml/2006/main" name="Hydrogel Technology &amp; Cancer Breakthrough by Slidesgo">
  <a:themeElements>
    <a:clrScheme name="Simple Light">
      <a:dk1>
        <a:srgbClr val="FFFFFF"/>
      </a:dk1>
      <a:lt1>
        <a:srgbClr val="000000"/>
      </a:lt1>
      <a:dk2>
        <a:srgbClr val="007B13"/>
      </a:dk2>
      <a:lt2>
        <a:srgbClr val="FF2E2A"/>
      </a:lt2>
      <a:accent1>
        <a:srgbClr val="2A2D9F"/>
      </a:accent1>
      <a:accent2>
        <a:srgbClr val="FF9500"/>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161</Words>
  <Application>Microsoft Office PowerPoint</Application>
  <PresentationFormat>On-screen Show (16:9)</PresentationFormat>
  <Paragraphs>34</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Space Mono</vt:lpstr>
      <vt:lpstr>Arial</vt:lpstr>
      <vt:lpstr>Bebas Neue</vt:lpstr>
      <vt:lpstr>Poppins</vt:lpstr>
      <vt:lpstr>Hydrogel Technology &amp; Cancer Breakthrough by Slidesgo</vt:lpstr>
      <vt:lpstr>TOJAN-SPY</vt:lpstr>
      <vt:lpstr>01</vt:lpstr>
      <vt:lpstr>¿Que son los troyanos?</vt:lpstr>
      <vt:lpstr>¿Cómo funcionan los keyloggers?</vt:lpstr>
      <vt:lpstr>Explicación del Malware </vt:lpstr>
      <vt:lpstr>Codigo Fuente</vt:lpstr>
      <vt:lpstr>Codigo Fuente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TOJAN-SPY</dc:title>
  <dc:creator>Amelia Beatriz Cepeda Suero</dc:creator>
  <cp:lastModifiedBy>[Est - IDS] CEPEDA SUERO, AMELIA BEATRIZ</cp:lastModifiedBy>
  <cp:revision>1</cp:revision>
  <dcterms:modified xsi:type="dcterms:W3CDTF">2022-07-16T11:45:58Z</dcterms:modified>
</cp:coreProperties>
</file>